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9" r:id="rId2"/>
    <p:sldId id="317" r:id="rId3"/>
    <p:sldId id="290" r:id="rId4"/>
    <p:sldId id="318" r:id="rId5"/>
    <p:sldId id="292" r:id="rId6"/>
    <p:sldId id="293" r:id="rId7"/>
    <p:sldId id="294" r:id="rId8"/>
    <p:sldId id="295" r:id="rId9"/>
    <p:sldId id="296" r:id="rId10"/>
    <p:sldId id="298" r:id="rId11"/>
    <p:sldId id="299" r:id="rId12"/>
    <p:sldId id="314" r:id="rId13"/>
    <p:sldId id="315" r:id="rId14"/>
    <p:sldId id="300" r:id="rId15"/>
    <p:sldId id="316" r:id="rId16"/>
    <p:sldId id="297" r:id="rId17"/>
    <p:sldId id="301" r:id="rId18"/>
    <p:sldId id="302" r:id="rId19"/>
    <p:sldId id="305" r:id="rId20"/>
    <p:sldId id="304" r:id="rId21"/>
    <p:sldId id="306" r:id="rId22"/>
    <p:sldId id="308" r:id="rId23"/>
    <p:sldId id="309" r:id="rId24"/>
    <p:sldId id="310" r:id="rId25"/>
    <p:sldId id="311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584"/>
    <a:srgbClr val="98012E"/>
    <a:srgbClr val="C84145"/>
    <a:srgbClr val="0B63A4"/>
    <a:srgbClr val="96C1E3"/>
    <a:srgbClr val="E75E60"/>
    <a:srgbClr val="48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7617" autoAdjust="0"/>
  </p:normalViewPr>
  <p:slideViewPr>
    <p:cSldViewPr snapToGrid="0">
      <p:cViewPr varScale="1">
        <p:scale>
          <a:sx n="114" d="100"/>
          <a:sy n="114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FC4D7-6C01-4433-B62D-A5E5AAB35376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E316862-2E42-4040-B6A3-6185EAE9BE0A}">
      <dgm:prSet phldrT="[Text]" custT="1"/>
      <dgm:spPr>
        <a:solidFill>
          <a:srgbClr val="98012E"/>
        </a:solidFill>
      </dgm:spPr>
      <dgm:t>
        <a:bodyPr/>
        <a:lstStyle/>
        <a:p>
          <a:r>
            <a:rPr lang="en-US" sz="5400" dirty="0"/>
            <a:t>No “rules” without relationship</a:t>
          </a:r>
        </a:p>
      </dgm:t>
    </dgm:pt>
    <dgm:pt modelId="{7F041C9B-871A-4D32-BDAB-5190578EF501}" type="parTrans" cxnId="{29BF8621-D76B-4584-8F36-93FE2668DB02}">
      <dgm:prSet/>
      <dgm:spPr/>
      <dgm:t>
        <a:bodyPr/>
        <a:lstStyle/>
        <a:p>
          <a:endParaRPr lang="en-US"/>
        </a:p>
      </dgm:t>
    </dgm:pt>
    <dgm:pt modelId="{3E714768-27CF-4C43-8777-FFD289BEED84}" type="sibTrans" cxnId="{29BF8621-D76B-4584-8F36-93FE2668DB02}">
      <dgm:prSet/>
      <dgm:spPr/>
      <dgm:t>
        <a:bodyPr/>
        <a:lstStyle/>
        <a:p>
          <a:endParaRPr lang="en-US"/>
        </a:p>
      </dgm:t>
    </dgm:pt>
    <dgm:pt modelId="{0DFB8605-911B-4B56-85B5-8405FEB0499B}" type="pres">
      <dgm:prSet presAssocID="{ED5FC4D7-6C01-4433-B62D-A5E5AAB35376}" presName="diagram" presStyleCnt="0">
        <dgm:presLayoutVars>
          <dgm:dir/>
          <dgm:resizeHandles val="exact"/>
        </dgm:presLayoutVars>
      </dgm:prSet>
      <dgm:spPr/>
    </dgm:pt>
    <dgm:pt modelId="{6597F1DD-ED02-4FF8-B9D4-AFCC106938CB}" type="pres">
      <dgm:prSet presAssocID="{9E316862-2E42-4040-B6A3-6185EAE9BE0A}" presName="node" presStyleLbl="node1" presStyleIdx="0" presStyleCnt="1">
        <dgm:presLayoutVars>
          <dgm:bulletEnabled val="1"/>
        </dgm:presLayoutVars>
      </dgm:prSet>
      <dgm:spPr/>
    </dgm:pt>
  </dgm:ptLst>
  <dgm:cxnLst>
    <dgm:cxn modelId="{29BF8621-D76B-4584-8F36-93FE2668DB02}" srcId="{ED5FC4D7-6C01-4433-B62D-A5E5AAB35376}" destId="{9E316862-2E42-4040-B6A3-6185EAE9BE0A}" srcOrd="0" destOrd="0" parTransId="{7F041C9B-871A-4D32-BDAB-5190578EF501}" sibTransId="{3E714768-27CF-4C43-8777-FFD289BEED84}"/>
    <dgm:cxn modelId="{63434946-167E-4881-A78F-8F85090652EE}" type="presOf" srcId="{9E316862-2E42-4040-B6A3-6185EAE9BE0A}" destId="{6597F1DD-ED02-4FF8-B9D4-AFCC106938CB}" srcOrd="0" destOrd="0" presId="urn:microsoft.com/office/officeart/2005/8/layout/default"/>
    <dgm:cxn modelId="{487D5C90-E846-43D1-A223-06069852567C}" type="presOf" srcId="{ED5FC4D7-6C01-4433-B62D-A5E5AAB35376}" destId="{0DFB8605-911B-4B56-85B5-8405FEB0499B}" srcOrd="0" destOrd="0" presId="urn:microsoft.com/office/officeart/2005/8/layout/default"/>
    <dgm:cxn modelId="{4F3ADC06-FAB2-49C4-9E57-A6E404DF3123}" type="presParOf" srcId="{0DFB8605-911B-4B56-85B5-8405FEB0499B}" destId="{6597F1DD-ED02-4FF8-B9D4-AFCC106938CB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2CDDE-B7BF-4D6B-8426-3A61A622595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7F0B3-EE54-4D1C-80B1-31BA784E995E}">
      <dgm:prSet phldrT="[Text]"/>
      <dgm:spPr>
        <a:solidFill>
          <a:srgbClr val="98012E"/>
        </a:solidFill>
      </dgm:spPr>
      <dgm:t>
        <a:bodyPr/>
        <a:lstStyle/>
        <a:p>
          <a:pPr>
            <a:buNone/>
          </a:pPr>
          <a:r>
            <a:rPr lang="en-US" dirty="0"/>
            <a:t>Identify ways of partnering for the common good</a:t>
          </a:r>
        </a:p>
      </dgm:t>
    </dgm:pt>
    <dgm:pt modelId="{AFACA683-D5AE-4597-AE20-72D9DA6C99CB}" type="parTrans" cxnId="{6C75BFE5-515E-4BB9-9DF8-16D4F836844E}">
      <dgm:prSet/>
      <dgm:spPr/>
      <dgm:t>
        <a:bodyPr/>
        <a:lstStyle/>
        <a:p>
          <a:endParaRPr lang="en-US"/>
        </a:p>
      </dgm:t>
    </dgm:pt>
    <dgm:pt modelId="{906A9C3D-A25C-43D1-B404-90F7C813C8A2}" type="sibTrans" cxnId="{6C75BFE5-515E-4BB9-9DF8-16D4F836844E}">
      <dgm:prSet/>
      <dgm:spPr/>
      <dgm:t>
        <a:bodyPr/>
        <a:lstStyle/>
        <a:p>
          <a:endParaRPr lang="en-US"/>
        </a:p>
      </dgm:t>
    </dgm:pt>
    <dgm:pt modelId="{B94235A4-87E0-46B0-9984-570C3D03E505}" type="pres">
      <dgm:prSet presAssocID="{E512CDDE-B7BF-4D6B-8426-3A61A6225957}" presName="diagram" presStyleCnt="0">
        <dgm:presLayoutVars>
          <dgm:dir/>
        </dgm:presLayoutVars>
      </dgm:prSet>
      <dgm:spPr/>
    </dgm:pt>
    <dgm:pt modelId="{C3B7626D-E112-4A8F-BB14-45AC6B48F0AF}" type="pres">
      <dgm:prSet presAssocID="{6B47F0B3-EE54-4D1C-80B1-31BA784E995E}" presName="composite" presStyleCnt="0"/>
      <dgm:spPr/>
    </dgm:pt>
    <dgm:pt modelId="{1CEE8217-92D9-40E2-ACFE-69635CA1C418}" type="pres">
      <dgm:prSet presAssocID="{6B47F0B3-EE54-4D1C-80B1-31BA784E995E}" presName="Image" presStyleLbl="bgShp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766B571-83C7-4273-BE30-DCDAAA90DF72}" type="pres">
      <dgm:prSet presAssocID="{6B47F0B3-EE54-4D1C-80B1-31BA784E995E}" presName="Parent" presStyleLbl="node0" presStyleIdx="0" presStyleCnt="1">
        <dgm:presLayoutVars>
          <dgm:bulletEnabled val="1"/>
        </dgm:presLayoutVars>
      </dgm:prSet>
      <dgm:spPr/>
    </dgm:pt>
  </dgm:ptLst>
  <dgm:cxnLst>
    <dgm:cxn modelId="{419F990B-3908-410F-B1CD-2312AABEDA88}" type="presOf" srcId="{E512CDDE-B7BF-4D6B-8426-3A61A6225957}" destId="{B94235A4-87E0-46B0-9984-570C3D03E505}" srcOrd="0" destOrd="0" presId="urn:microsoft.com/office/officeart/2008/layout/BendingPictureCaption"/>
    <dgm:cxn modelId="{18533B85-DBB2-4C14-B80C-8400B202C607}" type="presOf" srcId="{6B47F0B3-EE54-4D1C-80B1-31BA784E995E}" destId="{E766B571-83C7-4273-BE30-DCDAAA90DF72}" srcOrd="0" destOrd="0" presId="urn:microsoft.com/office/officeart/2008/layout/BendingPictureCaption"/>
    <dgm:cxn modelId="{6C75BFE5-515E-4BB9-9DF8-16D4F836844E}" srcId="{E512CDDE-B7BF-4D6B-8426-3A61A6225957}" destId="{6B47F0B3-EE54-4D1C-80B1-31BA784E995E}" srcOrd="0" destOrd="0" parTransId="{AFACA683-D5AE-4597-AE20-72D9DA6C99CB}" sibTransId="{906A9C3D-A25C-43D1-B404-90F7C813C8A2}"/>
    <dgm:cxn modelId="{0AE2BA88-4F71-4FB3-B1D1-A4117D5F35B6}" type="presParOf" srcId="{B94235A4-87E0-46B0-9984-570C3D03E505}" destId="{C3B7626D-E112-4A8F-BB14-45AC6B48F0AF}" srcOrd="0" destOrd="0" presId="urn:microsoft.com/office/officeart/2008/layout/BendingPictureCaption"/>
    <dgm:cxn modelId="{4E573D52-648E-41D1-8D06-10D174108D89}" type="presParOf" srcId="{C3B7626D-E112-4A8F-BB14-45AC6B48F0AF}" destId="{1CEE8217-92D9-40E2-ACFE-69635CA1C418}" srcOrd="0" destOrd="0" presId="urn:microsoft.com/office/officeart/2008/layout/BendingPictureCaption"/>
    <dgm:cxn modelId="{60C14F29-86F7-43DF-8B19-80836584050C}" type="presParOf" srcId="{C3B7626D-E112-4A8F-BB14-45AC6B48F0AF}" destId="{E766B571-83C7-4273-BE30-DCDAAA90DF7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A0689-F89C-45BA-B466-365E5C8523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036DE-5CFA-49AF-95B5-8F440EC6A45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Communicate with them about issues impacting your school community</a:t>
          </a:r>
        </a:p>
      </dgm:t>
    </dgm:pt>
    <dgm:pt modelId="{BF428086-492B-4A56-B05F-8650F398CD98}" type="parTrans" cxnId="{5E1ED502-9363-41B1-BFFA-46AB032BED58}">
      <dgm:prSet/>
      <dgm:spPr/>
      <dgm:t>
        <a:bodyPr/>
        <a:lstStyle/>
        <a:p>
          <a:endParaRPr lang="en-US"/>
        </a:p>
      </dgm:t>
    </dgm:pt>
    <dgm:pt modelId="{1ECD6FEE-16BE-437F-BBF5-337394E4711B}" type="sibTrans" cxnId="{5E1ED502-9363-41B1-BFFA-46AB032BED58}">
      <dgm:prSet/>
      <dgm:spPr/>
      <dgm:t>
        <a:bodyPr/>
        <a:lstStyle/>
        <a:p>
          <a:endParaRPr lang="en-US"/>
        </a:p>
      </dgm:t>
    </dgm:pt>
    <dgm:pt modelId="{EA3B4D1D-4E37-483A-991B-DEA382327D8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All politics is local</a:t>
          </a:r>
        </a:p>
      </dgm:t>
    </dgm:pt>
    <dgm:pt modelId="{CC5786AD-F839-4713-803C-A30F1583FF72}" type="parTrans" cxnId="{20001B9F-151A-4988-AEB0-CEA594F0770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183EF0-D0B2-4F8C-82F2-F8732276FEFB}" type="sibTrans" cxnId="{20001B9F-151A-4988-AEB0-CEA594F07709}">
      <dgm:prSet/>
      <dgm:spPr/>
      <dgm:t>
        <a:bodyPr/>
        <a:lstStyle/>
        <a:p>
          <a:endParaRPr lang="en-US"/>
        </a:p>
      </dgm:t>
    </dgm:pt>
    <dgm:pt modelId="{31011396-81FE-46E6-9634-20D74938642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Look to MCC and MINNDEPENDENT for resources and guidance on state and federal matters</a:t>
          </a:r>
        </a:p>
      </dgm:t>
    </dgm:pt>
    <dgm:pt modelId="{1E69BA66-6AB3-4CD5-9D0F-419EA57E112E}" type="parTrans" cxnId="{AFC9D333-7F6B-450C-9D79-C9F9723796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CE3C1E-A7D6-4F70-BA1E-EC69FB9475A9}" type="sibTrans" cxnId="{AFC9D333-7F6B-450C-9D79-C9F972379637}">
      <dgm:prSet/>
      <dgm:spPr/>
      <dgm:t>
        <a:bodyPr/>
        <a:lstStyle/>
        <a:p>
          <a:endParaRPr lang="en-US"/>
        </a:p>
      </dgm:t>
    </dgm:pt>
    <dgm:pt modelId="{6C4BF28F-E0E6-4EBD-A2A3-C87DE95D047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Put together a legislative action/social concerns team that includes a phone/email tree </a:t>
          </a:r>
        </a:p>
      </dgm:t>
    </dgm:pt>
    <dgm:pt modelId="{FEEB2DAC-FCFB-4D88-85D4-7A30BD9D48FB}" type="parTrans" cxnId="{C7DF081E-EF0F-4B6E-8636-D29FA2EB07F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37BE7FA-05A7-4CBD-8D85-2800D6E4DF37}" type="sibTrans" cxnId="{C7DF081E-EF0F-4B6E-8636-D29FA2EB07FB}">
      <dgm:prSet/>
      <dgm:spPr/>
      <dgm:t>
        <a:bodyPr/>
        <a:lstStyle/>
        <a:p>
          <a:endParaRPr lang="en-US"/>
        </a:p>
      </dgm:t>
    </dgm:pt>
    <dgm:pt modelId="{88CB9214-C0FE-4F6A-A231-9CBB2F173584}" type="pres">
      <dgm:prSet presAssocID="{399A0689-F89C-45BA-B466-365E5C8523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BFF0CE-FD35-478E-AC74-27125B2F541B}" type="pres">
      <dgm:prSet presAssocID="{FA1036DE-5CFA-49AF-95B5-8F440EC6A45E}" presName="hierRoot1" presStyleCnt="0"/>
      <dgm:spPr/>
    </dgm:pt>
    <dgm:pt modelId="{CCCB3F24-85AD-439C-9672-486C4F71F1D3}" type="pres">
      <dgm:prSet presAssocID="{FA1036DE-5CFA-49AF-95B5-8F440EC6A45E}" presName="composite" presStyleCnt="0"/>
      <dgm:spPr/>
    </dgm:pt>
    <dgm:pt modelId="{11278337-2759-4224-88CF-F7305CECAE50}" type="pres">
      <dgm:prSet presAssocID="{FA1036DE-5CFA-49AF-95B5-8F440EC6A45E}" presName="background" presStyleLbl="node0" presStyleIdx="0" presStyleCnt="1"/>
      <dgm:spPr>
        <a:solidFill>
          <a:srgbClr val="98012E"/>
        </a:solidFill>
      </dgm:spPr>
    </dgm:pt>
    <dgm:pt modelId="{A826AC98-6846-4B59-B924-778D9A55117B}" type="pres">
      <dgm:prSet presAssocID="{FA1036DE-5CFA-49AF-95B5-8F440EC6A45E}" presName="text" presStyleLbl="fgAcc0" presStyleIdx="0" presStyleCnt="1" custScaleX="182027">
        <dgm:presLayoutVars>
          <dgm:chPref val="3"/>
        </dgm:presLayoutVars>
      </dgm:prSet>
      <dgm:spPr/>
    </dgm:pt>
    <dgm:pt modelId="{6B0784A6-D6FC-4F0C-9036-0C87B9694D93}" type="pres">
      <dgm:prSet presAssocID="{FA1036DE-5CFA-49AF-95B5-8F440EC6A45E}" presName="hierChild2" presStyleCnt="0"/>
      <dgm:spPr/>
    </dgm:pt>
    <dgm:pt modelId="{BE8C4D3F-E4FB-4021-A25C-75F5E69EE242}" type="pres">
      <dgm:prSet presAssocID="{CC5786AD-F839-4713-803C-A30F1583FF72}" presName="Name10" presStyleLbl="parChTrans1D2" presStyleIdx="0" presStyleCnt="3"/>
      <dgm:spPr/>
    </dgm:pt>
    <dgm:pt modelId="{5697263E-8D9E-4FBE-ABA6-4973D67E9EDA}" type="pres">
      <dgm:prSet presAssocID="{EA3B4D1D-4E37-483A-991B-DEA382327D80}" presName="hierRoot2" presStyleCnt="0"/>
      <dgm:spPr/>
    </dgm:pt>
    <dgm:pt modelId="{413A4A0C-414F-4FE2-A0B8-85AF54FB95EF}" type="pres">
      <dgm:prSet presAssocID="{EA3B4D1D-4E37-483A-991B-DEA382327D80}" presName="composite2" presStyleCnt="0"/>
      <dgm:spPr/>
    </dgm:pt>
    <dgm:pt modelId="{D6210B30-598B-4FB6-9371-63C99D9015E9}" type="pres">
      <dgm:prSet presAssocID="{EA3B4D1D-4E37-483A-991B-DEA382327D80}" presName="background2" presStyleLbl="node2" presStyleIdx="0" presStyleCnt="3"/>
      <dgm:spPr>
        <a:solidFill>
          <a:srgbClr val="98012E"/>
        </a:solidFill>
      </dgm:spPr>
    </dgm:pt>
    <dgm:pt modelId="{5211F919-96C3-4E85-A243-A5B7A7ABFF59}" type="pres">
      <dgm:prSet presAssocID="{EA3B4D1D-4E37-483A-991B-DEA382327D80}" presName="text2" presStyleLbl="fgAcc2" presStyleIdx="0" presStyleCnt="3">
        <dgm:presLayoutVars>
          <dgm:chPref val="3"/>
        </dgm:presLayoutVars>
      </dgm:prSet>
      <dgm:spPr/>
    </dgm:pt>
    <dgm:pt modelId="{AFD4513B-95B2-45B9-A800-DA6FD472D21B}" type="pres">
      <dgm:prSet presAssocID="{EA3B4D1D-4E37-483A-991B-DEA382327D80}" presName="hierChild3" presStyleCnt="0"/>
      <dgm:spPr/>
    </dgm:pt>
    <dgm:pt modelId="{3A5C6A2A-5A85-4D7B-9560-8DFD1A8D481D}" type="pres">
      <dgm:prSet presAssocID="{1E69BA66-6AB3-4CD5-9D0F-419EA57E112E}" presName="Name10" presStyleLbl="parChTrans1D2" presStyleIdx="1" presStyleCnt="3"/>
      <dgm:spPr/>
    </dgm:pt>
    <dgm:pt modelId="{5AE42C0B-9E6A-4851-AAAF-D0B96978A546}" type="pres">
      <dgm:prSet presAssocID="{31011396-81FE-46E6-9634-20D749386425}" presName="hierRoot2" presStyleCnt="0"/>
      <dgm:spPr/>
    </dgm:pt>
    <dgm:pt modelId="{E54F3E5A-4AF9-4263-89FF-85B6C319C447}" type="pres">
      <dgm:prSet presAssocID="{31011396-81FE-46E6-9634-20D749386425}" presName="composite2" presStyleCnt="0"/>
      <dgm:spPr/>
    </dgm:pt>
    <dgm:pt modelId="{5F7787F1-9E23-4387-94AC-B176D7B9A20D}" type="pres">
      <dgm:prSet presAssocID="{31011396-81FE-46E6-9634-20D749386425}" presName="background2" presStyleLbl="node2" presStyleIdx="1" presStyleCnt="3"/>
      <dgm:spPr>
        <a:solidFill>
          <a:srgbClr val="98012E"/>
        </a:solidFill>
      </dgm:spPr>
    </dgm:pt>
    <dgm:pt modelId="{B49673C6-2577-4845-ABE1-0474AE3AFF61}" type="pres">
      <dgm:prSet presAssocID="{31011396-81FE-46E6-9634-20D749386425}" presName="text2" presStyleLbl="fgAcc2" presStyleIdx="1" presStyleCnt="3">
        <dgm:presLayoutVars>
          <dgm:chPref val="3"/>
        </dgm:presLayoutVars>
      </dgm:prSet>
      <dgm:spPr/>
    </dgm:pt>
    <dgm:pt modelId="{119498FA-24DD-44CE-977D-EF772B7AD0F7}" type="pres">
      <dgm:prSet presAssocID="{31011396-81FE-46E6-9634-20D749386425}" presName="hierChild3" presStyleCnt="0"/>
      <dgm:spPr/>
    </dgm:pt>
    <dgm:pt modelId="{5D622CC1-6E03-4FA9-929C-8D833F2B3E77}" type="pres">
      <dgm:prSet presAssocID="{FEEB2DAC-FCFB-4D88-85D4-7A30BD9D48FB}" presName="Name10" presStyleLbl="parChTrans1D2" presStyleIdx="2" presStyleCnt="3"/>
      <dgm:spPr/>
    </dgm:pt>
    <dgm:pt modelId="{0CD8C7FC-6909-470A-9475-D943F4C68A81}" type="pres">
      <dgm:prSet presAssocID="{6C4BF28F-E0E6-4EBD-A2A3-C87DE95D0470}" presName="hierRoot2" presStyleCnt="0"/>
      <dgm:spPr/>
    </dgm:pt>
    <dgm:pt modelId="{98346D09-0C67-4ACB-BF4D-D4B318AC6AEA}" type="pres">
      <dgm:prSet presAssocID="{6C4BF28F-E0E6-4EBD-A2A3-C87DE95D0470}" presName="composite2" presStyleCnt="0"/>
      <dgm:spPr/>
    </dgm:pt>
    <dgm:pt modelId="{5FEFBCB5-058D-4243-9524-418F37872043}" type="pres">
      <dgm:prSet presAssocID="{6C4BF28F-E0E6-4EBD-A2A3-C87DE95D0470}" presName="background2" presStyleLbl="node2" presStyleIdx="2" presStyleCnt="3"/>
      <dgm:spPr>
        <a:solidFill>
          <a:srgbClr val="98012E"/>
        </a:solidFill>
      </dgm:spPr>
    </dgm:pt>
    <dgm:pt modelId="{B985407E-EDFF-455C-99F1-1DA7A1D5D6C3}" type="pres">
      <dgm:prSet presAssocID="{6C4BF28F-E0E6-4EBD-A2A3-C87DE95D0470}" presName="text2" presStyleLbl="fgAcc2" presStyleIdx="2" presStyleCnt="3">
        <dgm:presLayoutVars>
          <dgm:chPref val="3"/>
        </dgm:presLayoutVars>
      </dgm:prSet>
      <dgm:spPr/>
    </dgm:pt>
    <dgm:pt modelId="{51292C8E-464C-4D59-8AAE-EDEE816461B0}" type="pres">
      <dgm:prSet presAssocID="{6C4BF28F-E0E6-4EBD-A2A3-C87DE95D0470}" presName="hierChild3" presStyleCnt="0"/>
      <dgm:spPr/>
    </dgm:pt>
  </dgm:ptLst>
  <dgm:cxnLst>
    <dgm:cxn modelId="{5E1ED502-9363-41B1-BFFA-46AB032BED58}" srcId="{399A0689-F89C-45BA-B466-365E5C852303}" destId="{FA1036DE-5CFA-49AF-95B5-8F440EC6A45E}" srcOrd="0" destOrd="0" parTransId="{BF428086-492B-4A56-B05F-8650F398CD98}" sibTransId="{1ECD6FEE-16BE-437F-BBF5-337394E4711B}"/>
    <dgm:cxn modelId="{C7DF081E-EF0F-4B6E-8636-D29FA2EB07FB}" srcId="{FA1036DE-5CFA-49AF-95B5-8F440EC6A45E}" destId="{6C4BF28F-E0E6-4EBD-A2A3-C87DE95D0470}" srcOrd="2" destOrd="0" parTransId="{FEEB2DAC-FCFB-4D88-85D4-7A30BD9D48FB}" sibTransId="{E37BE7FA-05A7-4CBD-8D85-2800D6E4DF37}"/>
    <dgm:cxn modelId="{AFC9D333-7F6B-450C-9D79-C9F972379637}" srcId="{FA1036DE-5CFA-49AF-95B5-8F440EC6A45E}" destId="{31011396-81FE-46E6-9634-20D749386425}" srcOrd="1" destOrd="0" parTransId="{1E69BA66-6AB3-4CD5-9D0F-419EA57E112E}" sibTransId="{FCCE3C1E-A7D6-4F70-BA1E-EC69FB9475A9}"/>
    <dgm:cxn modelId="{7039CC51-7800-418E-A9F3-B5BBB4DDA78C}" type="presOf" srcId="{FA1036DE-5CFA-49AF-95B5-8F440EC6A45E}" destId="{A826AC98-6846-4B59-B924-778D9A55117B}" srcOrd="0" destOrd="0" presId="urn:microsoft.com/office/officeart/2005/8/layout/hierarchy1"/>
    <dgm:cxn modelId="{F96D4261-CE3D-45BD-8209-654F26266C0B}" type="presOf" srcId="{6C4BF28F-E0E6-4EBD-A2A3-C87DE95D0470}" destId="{B985407E-EDFF-455C-99F1-1DA7A1D5D6C3}" srcOrd="0" destOrd="0" presId="urn:microsoft.com/office/officeart/2005/8/layout/hierarchy1"/>
    <dgm:cxn modelId="{BBF3416A-399C-4354-A005-CF94F9F57549}" type="presOf" srcId="{FEEB2DAC-FCFB-4D88-85D4-7A30BD9D48FB}" destId="{5D622CC1-6E03-4FA9-929C-8D833F2B3E77}" srcOrd="0" destOrd="0" presId="urn:microsoft.com/office/officeart/2005/8/layout/hierarchy1"/>
    <dgm:cxn modelId="{20001B9F-151A-4988-AEB0-CEA594F07709}" srcId="{FA1036DE-5CFA-49AF-95B5-8F440EC6A45E}" destId="{EA3B4D1D-4E37-483A-991B-DEA382327D80}" srcOrd="0" destOrd="0" parTransId="{CC5786AD-F839-4713-803C-A30F1583FF72}" sibTransId="{7B183EF0-D0B2-4F8C-82F2-F8732276FEFB}"/>
    <dgm:cxn modelId="{31DD86A0-34E2-4BE8-BD84-F7E6013DAFAC}" type="presOf" srcId="{31011396-81FE-46E6-9634-20D749386425}" destId="{B49673C6-2577-4845-ABE1-0474AE3AFF61}" srcOrd="0" destOrd="0" presId="urn:microsoft.com/office/officeart/2005/8/layout/hierarchy1"/>
    <dgm:cxn modelId="{7885C0BC-2CDD-44C8-B25C-D953FF198B3B}" type="presOf" srcId="{CC5786AD-F839-4713-803C-A30F1583FF72}" destId="{BE8C4D3F-E4FB-4021-A25C-75F5E69EE242}" srcOrd="0" destOrd="0" presId="urn:microsoft.com/office/officeart/2005/8/layout/hierarchy1"/>
    <dgm:cxn modelId="{345F9FBE-6CA9-4FA4-B9A1-B46840B787B0}" type="presOf" srcId="{EA3B4D1D-4E37-483A-991B-DEA382327D80}" destId="{5211F919-96C3-4E85-A243-A5B7A7ABFF59}" srcOrd="0" destOrd="0" presId="urn:microsoft.com/office/officeart/2005/8/layout/hierarchy1"/>
    <dgm:cxn modelId="{D85C1EC1-8726-44C2-9BA3-E4502EA2B32D}" type="presOf" srcId="{1E69BA66-6AB3-4CD5-9D0F-419EA57E112E}" destId="{3A5C6A2A-5A85-4D7B-9560-8DFD1A8D481D}" srcOrd="0" destOrd="0" presId="urn:microsoft.com/office/officeart/2005/8/layout/hierarchy1"/>
    <dgm:cxn modelId="{B40D59D4-3335-4A7F-997C-3DD0BB7220BF}" type="presOf" srcId="{399A0689-F89C-45BA-B466-365E5C852303}" destId="{88CB9214-C0FE-4F6A-A231-9CBB2F173584}" srcOrd="0" destOrd="0" presId="urn:microsoft.com/office/officeart/2005/8/layout/hierarchy1"/>
    <dgm:cxn modelId="{8522461B-40E5-433E-91CE-EB384AA6AD4D}" type="presParOf" srcId="{88CB9214-C0FE-4F6A-A231-9CBB2F173584}" destId="{B5BFF0CE-FD35-478E-AC74-27125B2F541B}" srcOrd="0" destOrd="0" presId="urn:microsoft.com/office/officeart/2005/8/layout/hierarchy1"/>
    <dgm:cxn modelId="{472ADCBB-F04B-4DBF-A67A-EAB753BCE608}" type="presParOf" srcId="{B5BFF0CE-FD35-478E-AC74-27125B2F541B}" destId="{CCCB3F24-85AD-439C-9672-486C4F71F1D3}" srcOrd="0" destOrd="0" presId="urn:microsoft.com/office/officeart/2005/8/layout/hierarchy1"/>
    <dgm:cxn modelId="{37B34681-A873-4605-B934-4AD479391DE0}" type="presParOf" srcId="{CCCB3F24-85AD-439C-9672-486C4F71F1D3}" destId="{11278337-2759-4224-88CF-F7305CECAE50}" srcOrd="0" destOrd="0" presId="urn:microsoft.com/office/officeart/2005/8/layout/hierarchy1"/>
    <dgm:cxn modelId="{15ABC339-85C5-4861-9513-8848E1635878}" type="presParOf" srcId="{CCCB3F24-85AD-439C-9672-486C4F71F1D3}" destId="{A826AC98-6846-4B59-B924-778D9A55117B}" srcOrd="1" destOrd="0" presId="urn:microsoft.com/office/officeart/2005/8/layout/hierarchy1"/>
    <dgm:cxn modelId="{76A55605-00C0-4C94-B87E-73B737A7119C}" type="presParOf" srcId="{B5BFF0CE-FD35-478E-AC74-27125B2F541B}" destId="{6B0784A6-D6FC-4F0C-9036-0C87B9694D93}" srcOrd="1" destOrd="0" presId="urn:microsoft.com/office/officeart/2005/8/layout/hierarchy1"/>
    <dgm:cxn modelId="{02B051F1-0AB4-4C27-B7C0-8396C267D07B}" type="presParOf" srcId="{6B0784A6-D6FC-4F0C-9036-0C87B9694D93}" destId="{BE8C4D3F-E4FB-4021-A25C-75F5E69EE242}" srcOrd="0" destOrd="0" presId="urn:microsoft.com/office/officeart/2005/8/layout/hierarchy1"/>
    <dgm:cxn modelId="{886EBEC4-26EA-48CA-B95E-1AFE17E35DD8}" type="presParOf" srcId="{6B0784A6-D6FC-4F0C-9036-0C87B9694D93}" destId="{5697263E-8D9E-4FBE-ABA6-4973D67E9EDA}" srcOrd="1" destOrd="0" presId="urn:microsoft.com/office/officeart/2005/8/layout/hierarchy1"/>
    <dgm:cxn modelId="{02374FC3-0D96-40DA-AB1A-DBE33A2FB7DA}" type="presParOf" srcId="{5697263E-8D9E-4FBE-ABA6-4973D67E9EDA}" destId="{413A4A0C-414F-4FE2-A0B8-85AF54FB95EF}" srcOrd="0" destOrd="0" presId="urn:microsoft.com/office/officeart/2005/8/layout/hierarchy1"/>
    <dgm:cxn modelId="{14B1AD37-309F-4B36-86E6-C67AEB93EF1B}" type="presParOf" srcId="{413A4A0C-414F-4FE2-A0B8-85AF54FB95EF}" destId="{D6210B30-598B-4FB6-9371-63C99D9015E9}" srcOrd="0" destOrd="0" presId="urn:microsoft.com/office/officeart/2005/8/layout/hierarchy1"/>
    <dgm:cxn modelId="{D0D2782C-EC12-4951-B3DA-92D02937043C}" type="presParOf" srcId="{413A4A0C-414F-4FE2-A0B8-85AF54FB95EF}" destId="{5211F919-96C3-4E85-A243-A5B7A7ABFF59}" srcOrd="1" destOrd="0" presId="urn:microsoft.com/office/officeart/2005/8/layout/hierarchy1"/>
    <dgm:cxn modelId="{F1912C7D-71E4-40FE-8FF7-35A8E30B6DEB}" type="presParOf" srcId="{5697263E-8D9E-4FBE-ABA6-4973D67E9EDA}" destId="{AFD4513B-95B2-45B9-A800-DA6FD472D21B}" srcOrd="1" destOrd="0" presId="urn:microsoft.com/office/officeart/2005/8/layout/hierarchy1"/>
    <dgm:cxn modelId="{B9910F58-7771-4B60-B941-995A29CFCF03}" type="presParOf" srcId="{6B0784A6-D6FC-4F0C-9036-0C87B9694D93}" destId="{3A5C6A2A-5A85-4D7B-9560-8DFD1A8D481D}" srcOrd="2" destOrd="0" presId="urn:microsoft.com/office/officeart/2005/8/layout/hierarchy1"/>
    <dgm:cxn modelId="{9342B03E-874F-41DD-BBDF-3CC905578AA7}" type="presParOf" srcId="{6B0784A6-D6FC-4F0C-9036-0C87B9694D93}" destId="{5AE42C0B-9E6A-4851-AAAF-D0B96978A546}" srcOrd="3" destOrd="0" presId="urn:microsoft.com/office/officeart/2005/8/layout/hierarchy1"/>
    <dgm:cxn modelId="{46AEC989-38A0-48E7-B57C-2B8E71B5D63B}" type="presParOf" srcId="{5AE42C0B-9E6A-4851-AAAF-D0B96978A546}" destId="{E54F3E5A-4AF9-4263-89FF-85B6C319C447}" srcOrd="0" destOrd="0" presId="urn:microsoft.com/office/officeart/2005/8/layout/hierarchy1"/>
    <dgm:cxn modelId="{2569B194-E08D-4AA0-A439-C32C5804FEBE}" type="presParOf" srcId="{E54F3E5A-4AF9-4263-89FF-85B6C319C447}" destId="{5F7787F1-9E23-4387-94AC-B176D7B9A20D}" srcOrd="0" destOrd="0" presId="urn:microsoft.com/office/officeart/2005/8/layout/hierarchy1"/>
    <dgm:cxn modelId="{D460918E-4A29-4E68-9DB3-86F21E3997B3}" type="presParOf" srcId="{E54F3E5A-4AF9-4263-89FF-85B6C319C447}" destId="{B49673C6-2577-4845-ABE1-0474AE3AFF61}" srcOrd="1" destOrd="0" presId="urn:microsoft.com/office/officeart/2005/8/layout/hierarchy1"/>
    <dgm:cxn modelId="{0662F0C3-D2AE-4ACC-97F1-A5B649A3E6DA}" type="presParOf" srcId="{5AE42C0B-9E6A-4851-AAAF-D0B96978A546}" destId="{119498FA-24DD-44CE-977D-EF772B7AD0F7}" srcOrd="1" destOrd="0" presId="urn:microsoft.com/office/officeart/2005/8/layout/hierarchy1"/>
    <dgm:cxn modelId="{F0C325BF-0F1E-4079-9C24-F2BC6DB1ADBE}" type="presParOf" srcId="{6B0784A6-D6FC-4F0C-9036-0C87B9694D93}" destId="{5D622CC1-6E03-4FA9-929C-8D833F2B3E77}" srcOrd="4" destOrd="0" presId="urn:microsoft.com/office/officeart/2005/8/layout/hierarchy1"/>
    <dgm:cxn modelId="{53352F29-9FF4-42AE-BF88-B96923434406}" type="presParOf" srcId="{6B0784A6-D6FC-4F0C-9036-0C87B9694D93}" destId="{0CD8C7FC-6909-470A-9475-D943F4C68A81}" srcOrd="5" destOrd="0" presId="urn:microsoft.com/office/officeart/2005/8/layout/hierarchy1"/>
    <dgm:cxn modelId="{55C67818-D1A5-4F04-AFE8-CA2B3AB01C08}" type="presParOf" srcId="{0CD8C7FC-6909-470A-9475-D943F4C68A81}" destId="{98346D09-0C67-4ACB-BF4D-D4B318AC6AEA}" srcOrd="0" destOrd="0" presId="urn:microsoft.com/office/officeart/2005/8/layout/hierarchy1"/>
    <dgm:cxn modelId="{BE77B43D-AE52-469C-9BF0-4F8E4F4D847A}" type="presParOf" srcId="{98346D09-0C67-4ACB-BF4D-D4B318AC6AEA}" destId="{5FEFBCB5-058D-4243-9524-418F37872043}" srcOrd="0" destOrd="0" presId="urn:microsoft.com/office/officeart/2005/8/layout/hierarchy1"/>
    <dgm:cxn modelId="{BC7BA2E2-940F-416D-9952-ABB6E72B9915}" type="presParOf" srcId="{98346D09-0C67-4ACB-BF4D-D4B318AC6AEA}" destId="{B985407E-EDFF-455C-99F1-1DA7A1D5D6C3}" srcOrd="1" destOrd="0" presId="urn:microsoft.com/office/officeart/2005/8/layout/hierarchy1"/>
    <dgm:cxn modelId="{65434A06-7098-4541-9089-B77564AF43DA}" type="presParOf" srcId="{0CD8C7FC-6909-470A-9475-D943F4C68A81}" destId="{51292C8E-464C-4D59-8AAE-EDEE816461B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05253-634D-4058-BB9B-B9D324913F9E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4D2C54D-A213-4E4B-A61B-CEFEC90174F0}">
      <dgm:prSet phldrT="[Text]" custT="1"/>
      <dgm:spPr/>
      <dgm:t>
        <a:bodyPr/>
        <a:lstStyle/>
        <a:p>
          <a:r>
            <a:rPr lang="en-US" sz="4000" dirty="0"/>
            <a:t>Develop relationships with elected officials at all levels; they have different forms of jurisdiction and authority.</a:t>
          </a:r>
        </a:p>
      </dgm:t>
    </dgm:pt>
    <dgm:pt modelId="{17E555EA-F09F-4818-B37D-340D7CEA1828}" type="parTrans" cxnId="{B961492E-34B1-4574-84C7-B222FF80472F}">
      <dgm:prSet/>
      <dgm:spPr/>
      <dgm:t>
        <a:bodyPr/>
        <a:lstStyle/>
        <a:p>
          <a:endParaRPr lang="en-US"/>
        </a:p>
      </dgm:t>
    </dgm:pt>
    <dgm:pt modelId="{EFB465D2-A475-4EF9-B349-8D11C4309F04}" type="sibTrans" cxnId="{B961492E-34B1-4574-84C7-B222FF80472F}">
      <dgm:prSet/>
      <dgm:spPr/>
      <dgm:t>
        <a:bodyPr/>
        <a:lstStyle/>
        <a:p>
          <a:endParaRPr lang="en-US"/>
        </a:p>
      </dgm:t>
    </dgm:pt>
    <dgm:pt modelId="{A0DA7C65-B938-404D-8484-6BB943688EAD}" type="pres">
      <dgm:prSet presAssocID="{25705253-634D-4058-BB9B-B9D324913F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AD9340-B62D-4815-A3E4-CD11BB3C4E76}" type="pres">
      <dgm:prSet presAssocID="{44D2C54D-A213-4E4B-A61B-CEFEC90174F0}" presName="vertOne" presStyleCnt="0"/>
      <dgm:spPr/>
    </dgm:pt>
    <dgm:pt modelId="{9A70FAA4-8612-4F90-BC01-60E8055D324F}" type="pres">
      <dgm:prSet presAssocID="{44D2C54D-A213-4E4B-A61B-CEFEC90174F0}" presName="txOne" presStyleLbl="node0" presStyleIdx="0" presStyleCnt="1" custLinFactNeighborY="-4974">
        <dgm:presLayoutVars>
          <dgm:chPref val="3"/>
        </dgm:presLayoutVars>
      </dgm:prSet>
      <dgm:spPr/>
    </dgm:pt>
    <dgm:pt modelId="{6E27D66E-5C30-460E-86A9-1A345BDECB7B}" type="pres">
      <dgm:prSet presAssocID="{44D2C54D-A213-4E4B-A61B-CEFEC90174F0}" presName="horzOne" presStyleCnt="0"/>
      <dgm:spPr/>
    </dgm:pt>
  </dgm:ptLst>
  <dgm:cxnLst>
    <dgm:cxn modelId="{B961492E-34B1-4574-84C7-B222FF80472F}" srcId="{25705253-634D-4058-BB9B-B9D324913F9E}" destId="{44D2C54D-A213-4E4B-A61B-CEFEC90174F0}" srcOrd="0" destOrd="0" parTransId="{17E555EA-F09F-4818-B37D-340D7CEA1828}" sibTransId="{EFB465D2-A475-4EF9-B349-8D11C4309F04}"/>
    <dgm:cxn modelId="{2CD09B8D-6AD6-4EAF-BDC8-30E8ADF739F2}" type="presOf" srcId="{25705253-634D-4058-BB9B-B9D324913F9E}" destId="{A0DA7C65-B938-404D-8484-6BB943688EAD}" srcOrd="0" destOrd="0" presId="urn:microsoft.com/office/officeart/2005/8/layout/architecture"/>
    <dgm:cxn modelId="{8777D9C0-8A05-4066-8C7B-4058271823D4}" type="presOf" srcId="{44D2C54D-A213-4E4B-A61B-CEFEC90174F0}" destId="{9A70FAA4-8612-4F90-BC01-60E8055D324F}" srcOrd="0" destOrd="0" presId="urn:microsoft.com/office/officeart/2005/8/layout/architecture"/>
    <dgm:cxn modelId="{3A4FD65D-6A77-4FB5-B0C7-95E2A10476DC}" type="presParOf" srcId="{A0DA7C65-B938-404D-8484-6BB943688EAD}" destId="{B1AD9340-B62D-4815-A3E4-CD11BB3C4E76}" srcOrd="0" destOrd="0" presId="urn:microsoft.com/office/officeart/2005/8/layout/architecture"/>
    <dgm:cxn modelId="{7440E227-AE41-4E7C-B0DC-200EAF92CB35}" type="presParOf" srcId="{B1AD9340-B62D-4815-A3E4-CD11BB3C4E76}" destId="{9A70FAA4-8612-4F90-BC01-60E8055D324F}" srcOrd="0" destOrd="0" presId="urn:microsoft.com/office/officeart/2005/8/layout/architecture"/>
    <dgm:cxn modelId="{7D9F4651-5361-4080-8E3A-8279978F581C}" type="presParOf" srcId="{B1AD9340-B62D-4815-A3E4-CD11BB3C4E76}" destId="{6E27D66E-5C30-460E-86A9-1A345BDECB7B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3FF729-74FF-46A2-B243-697E48216653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F10BE5E-6A84-47EE-BB33-F67056D4C525}">
      <dgm:prSet phldrT="[Text]"/>
      <dgm:spPr>
        <a:solidFill>
          <a:srgbClr val="0B63A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… Assume that you will not make a difference</a:t>
          </a:r>
        </a:p>
      </dgm:t>
    </dgm:pt>
    <dgm:pt modelId="{42A19B87-4272-49C3-80D4-E75C8881ED92}" type="parTrans" cxnId="{63D20CD0-3FBF-4817-92C2-BA7CE01B9F82}">
      <dgm:prSet/>
      <dgm:spPr/>
      <dgm:t>
        <a:bodyPr/>
        <a:lstStyle/>
        <a:p>
          <a:endParaRPr lang="en-US"/>
        </a:p>
      </dgm:t>
    </dgm:pt>
    <dgm:pt modelId="{863D184D-F802-48F2-A0CD-171884FFF750}" type="sibTrans" cxnId="{63D20CD0-3FBF-4817-92C2-BA7CE01B9F82}">
      <dgm:prSet/>
      <dgm:spPr/>
      <dgm:t>
        <a:bodyPr/>
        <a:lstStyle/>
        <a:p>
          <a:endParaRPr lang="en-US"/>
        </a:p>
      </dgm:t>
    </dgm:pt>
    <dgm:pt modelId="{B0167129-0C92-416C-9E86-7628816D6451}">
      <dgm:prSet phldrT="[Text]"/>
      <dgm:spPr>
        <a:solidFill>
          <a:srgbClr val="0B63A4"/>
        </a:solidFill>
      </dgm:spPr>
      <dgm:t>
        <a:bodyPr/>
        <a:lstStyle/>
        <a:p>
          <a:r>
            <a:rPr lang="en-US" dirty="0"/>
            <a:t>… Demand things as though you are entitled to them; propose, don’t impose</a:t>
          </a:r>
        </a:p>
      </dgm:t>
    </dgm:pt>
    <dgm:pt modelId="{01F68AE0-6C12-4F1E-9A01-3DCA562F4B94}" type="parTrans" cxnId="{05717C03-FE8A-4B01-B839-0423CB6800B6}">
      <dgm:prSet/>
      <dgm:spPr/>
      <dgm:t>
        <a:bodyPr/>
        <a:lstStyle/>
        <a:p>
          <a:endParaRPr lang="en-US"/>
        </a:p>
      </dgm:t>
    </dgm:pt>
    <dgm:pt modelId="{DC5F839E-E9D5-4833-8F53-C596932298A2}" type="sibTrans" cxnId="{05717C03-FE8A-4B01-B839-0423CB6800B6}">
      <dgm:prSet/>
      <dgm:spPr/>
      <dgm:t>
        <a:bodyPr/>
        <a:lstStyle/>
        <a:p>
          <a:endParaRPr lang="en-US"/>
        </a:p>
      </dgm:t>
    </dgm:pt>
    <dgm:pt modelId="{72439F92-F6DB-4A8E-B67F-012A7CAFBCEA}">
      <dgm:prSet phldrT="[Text]"/>
      <dgm:spPr>
        <a:solidFill>
          <a:srgbClr val="0B63A4"/>
        </a:solidFill>
      </dgm:spPr>
      <dgm:t>
        <a:bodyPr/>
        <a:lstStyle/>
        <a:p>
          <a:r>
            <a:rPr lang="en-US" dirty="0"/>
            <a:t>… Assume anything about them by partisan affiliation</a:t>
          </a:r>
        </a:p>
      </dgm:t>
    </dgm:pt>
    <dgm:pt modelId="{F1A7AA0D-4F2C-44A0-AB3E-B754FE522A62}" type="parTrans" cxnId="{48236BA5-F328-4F4D-AFD1-3D6B130BDE39}">
      <dgm:prSet/>
      <dgm:spPr/>
      <dgm:t>
        <a:bodyPr/>
        <a:lstStyle/>
        <a:p>
          <a:endParaRPr lang="en-US"/>
        </a:p>
      </dgm:t>
    </dgm:pt>
    <dgm:pt modelId="{ACE3CA83-49D7-4739-B2FE-BF4654B1CDAA}" type="sibTrans" cxnId="{48236BA5-F328-4F4D-AFD1-3D6B130BDE39}">
      <dgm:prSet/>
      <dgm:spPr/>
      <dgm:t>
        <a:bodyPr/>
        <a:lstStyle/>
        <a:p>
          <a:endParaRPr lang="en-US"/>
        </a:p>
      </dgm:t>
    </dgm:pt>
    <dgm:pt modelId="{418B0B38-C125-4AD5-BFF2-F04E46AD8E6A}">
      <dgm:prSet phldrT="[Text]"/>
      <dgm:spPr>
        <a:solidFill>
          <a:srgbClr val="0B63A4"/>
        </a:solidFill>
      </dgm:spPr>
      <dgm:t>
        <a:bodyPr/>
        <a:lstStyle/>
        <a:p>
          <a:r>
            <a:rPr lang="en-US" dirty="0"/>
            <a:t>… Expect that you will convert them to your idea on the first sitting. Put yourself in their position; persuasion takes time.</a:t>
          </a:r>
        </a:p>
      </dgm:t>
    </dgm:pt>
    <dgm:pt modelId="{0A52BFD3-80BA-4E09-9086-60F2C5125E9F}" type="parTrans" cxnId="{3EC63074-35F9-46D3-A2F6-81CA7EC8E15D}">
      <dgm:prSet/>
      <dgm:spPr/>
      <dgm:t>
        <a:bodyPr/>
        <a:lstStyle/>
        <a:p>
          <a:endParaRPr lang="en-US"/>
        </a:p>
      </dgm:t>
    </dgm:pt>
    <dgm:pt modelId="{1A95ADD7-A6AE-4741-9D71-F65BE35F8121}" type="sibTrans" cxnId="{3EC63074-35F9-46D3-A2F6-81CA7EC8E15D}">
      <dgm:prSet/>
      <dgm:spPr/>
      <dgm:t>
        <a:bodyPr/>
        <a:lstStyle/>
        <a:p>
          <a:endParaRPr lang="en-US"/>
        </a:p>
      </dgm:t>
    </dgm:pt>
    <dgm:pt modelId="{39C48E4A-F725-4AD1-8441-28CC54C728D3}" type="pres">
      <dgm:prSet presAssocID="{513FF729-74FF-46A2-B243-697E48216653}" presName="diagram" presStyleCnt="0">
        <dgm:presLayoutVars>
          <dgm:dir/>
          <dgm:resizeHandles val="exact"/>
        </dgm:presLayoutVars>
      </dgm:prSet>
      <dgm:spPr/>
    </dgm:pt>
    <dgm:pt modelId="{745F0D75-C0F2-4E70-A894-0D65FD169F50}" type="pres">
      <dgm:prSet presAssocID="{9F10BE5E-6A84-47EE-BB33-F67056D4C525}" presName="node" presStyleLbl="node1" presStyleIdx="0" presStyleCnt="4" custScaleX="83157" custScaleY="62982">
        <dgm:presLayoutVars>
          <dgm:bulletEnabled val="1"/>
        </dgm:presLayoutVars>
      </dgm:prSet>
      <dgm:spPr/>
    </dgm:pt>
    <dgm:pt modelId="{073E37A3-A6C4-4B01-8E53-8E09AAD42E8A}" type="pres">
      <dgm:prSet presAssocID="{863D184D-F802-48F2-A0CD-171884FFF750}" presName="sibTrans" presStyleCnt="0"/>
      <dgm:spPr/>
    </dgm:pt>
    <dgm:pt modelId="{96795AA2-EF2C-4237-80EC-2BF00264B381}" type="pres">
      <dgm:prSet presAssocID="{B0167129-0C92-416C-9E86-7628816D6451}" presName="node" presStyleLbl="node1" presStyleIdx="1" presStyleCnt="4" custScaleX="125837" custScaleY="77359">
        <dgm:presLayoutVars>
          <dgm:bulletEnabled val="1"/>
        </dgm:presLayoutVars>
      </dgm:prSet>
      <dgm:spPr/>
    </dgm:pt>
    <dgm:pt modelId="{6A224C3F-28F7-4E10-B672-ED113FD9E31F}" type="pres">
      <dgm:prSet presAssocID="{DC5F839E-E9D5-4833-8F53-C596932298A2}" presName="sibTrans" presStyleCnt="0"/>
      <dgm:spPr/>
    </dgm:pt>
    <dgm:pt modelId="{0F3BE614-163A-4C5E-8AE5-D465850F59CF}" type="pres">
      <dgm:prSet presAssocID="{72439F92-F6DB-4A8E-B67F-012A7CAFBCEA}" presName="node" presStyleLbl="node1" presStyleIdx="2" presStyleCnt="4" custScaleX="82665" custScaleY="77649" custLinFactNeighborX="3649" custLinFactNeighborY="-13040">
        <dgm:presLayoutVars>
          <dgm:bulletEnabled val="1"/>
        </dgm:presLayoutVars>
      </dgm:prSet>
      <dgm:spPr/>
    </dgm:pt>
    <dgm:pt modelId="{692FBDD1-8899-4CA0-BC1F-0D81DFAE0512}" type="pres">
      <dgm:prSet presAssocID="{ACE3CA83-49D7-4739-B2FE-BF4654B1CDAA}" presName="sibTrans" presStyleCnt="0"/>
      <dgm:spPr/>
    </dgm:pt>
    <dgm:pt modelId="{A157E421-1E90-4105-BB19-50F4D3B28D53}" type="pres">
      <dgm:prSet presAssocID="{418B0B38-C125-4AD5-BFF2-F04E46AD8E6A}" presName="node" presStyleLbl="node1" presStyleIdx="3" presStyleCnt="4" custScaleX="130957" custScaleY="77213" custLinFactNeighborY="-7143">
        <dgm:presLayoutVars>
          <dgm:bulletEnabled val="1"/>
        </dgm:presLayoutVars>
      </dgm:prSet>
      <dgm:spPr/>
    </dgm:pt>
  </dgm:ptLst>
  <dgm:cxnLst>
    <dgm:cxn modelId="{05717C03-FE8A-4B01-B839-0423CB6800B6}" srcId="{513FF729-74FF-46A2-B243-697E48216653}" destId="{B0167129-0C92-416C-9E86-7628816D6451}" srcOrd="1" destOrd="0" parTransId="{01F68AE0-6C12-4F1E-9A01-3DCA562F4B94}" sibTransId="{DC5F839E-E9D5-4833-8F53-C596932298A2}"/>
    <dgm:cxn modelId="{3B260319-C192-4027-873F-9FB5210EFC2C}" type="presOf" srcId="{513FF729-74FF-46A2-B243-697E48216653}" destId="{39C48E4A-F725-4AD1-8441-28CC54C728D3}" srcOrd="0" destOrd="0" presId="urn:microsoft.com/office/officeart/2005/8/layout/default"/>
    <dgm:cxn modelId="{3EC63074-35F9-46D3-A2F6-81CA7EC8E15D}" srcId="{513FF729-74FF-46A2-B243-697E48216653}" destId="{418B0B38-C125-4AD5-BFF2-F04E46AD8E6A}" srcOrd="3" destOrd="0" parTransId="{0A52BFD3-80BA-4E09-9086-60F2C5125E9F}" sibTransId="{1A95ADD7-A6AE-4741-9D71-F65BE35F8121}"/>
    <dgm:cxn modelId="{2BB4CA95-C15A-455B-8091-BF69EBF9515B}" type="presOf" srcId="{9F10BE5E-6A84-47EE-BB33-F67056D4C525}" destId="{745F0D75-C0F2-4E70-A894-0D65FD169F50}" srcOrd="0" destOrd="0" presId="urn:microsoft.com/office/officeart/2005/8/layout/default"/>
    <dgm:cxn modelId="{913822A5-A9B2-4207-8D0C-753D6A923BC2}" type="presOf" srcId="{418B0B38-C125-4AD5-BFF2-F04E46AD8E6A}" destId="{A157E421-1E90-4105-BB19-50F4D3B28D53}" srcOrd="0" destOrd="0" presId="urn:microsoft.com/office/officeart/2005/8/layout/default"/>
    <dgm:cxn modelId="{48236BA5-F328-4F4D-AFD1-3D6B130BDE39}" srcId="{513FF729-74FF-46A2-B243-697E48216653}" destId="{72439F92-F6DB-4A8E-B67F-012A7CAFBCEA}" srcOrd="2" destOrd="0" parTransId="{F1A7AA0D-4F2C-44A0-AB3E-B754FE522A62}" sibTransId="{ACE3CA83-49D7-4739-B2FE-BF4654B1CDAA}"/>
    <dgm:cxn modelId="{63D20CD0-3FBF-4817-92C2-BA7CE01B9F82}" srcId="{513FF729-74FF-46A2-B243-697E48216653}" destId="{9F10BE5E-6A84-47EE-BB33-F67056D4C525}" srcOrd="0" destOrd="0" parTransId="{42A19B87-4272-49C3-80D4-E75C8881ED92}" sibTransId="{863D184D-F802-48F2-A0CD-171884FFF750}"/>
    <dgm:cxn modelId="{BF9F62F1-E6A2-415D-BA59-F708BD4DA891}" type="presOf" srcId="{B0167129-0C92-416C-9E86-7628816D6451}" destId="{96795AA2-EF2C-4237-80EC-2BF00264B381}" srcOrd="0" destOrd="0" presId="urn:microsoft.com/office/officeart/2005/8/layout/default"/>
    <dgm:cxn modelId="{7A2730F4-B2D6-4450-9848-180A4AFD4B9F}" type="presOf" srcId="{72439F92-F6DB-4A8E-B67F-012A7CAFBCEA}" destId="{0F3BE614-163A-4C5E-8AE5-D465850F59CF}" srcOrd="0" destOrd="0" presId="urn:microsoft.com/office/officeart/2005/8/layout/default"/>
    <dgm:cxn modelId="{C3F8C6DF-FFC4-4AA9-BAC5-A90EA9B810E9}" type="presParOf" srcId="{39C48E4A-F725-4AD1-8441-28CC54C728D3}" destId="{745F0D75-C0F2-4E70-A894-0D65FD169F50}" srcOrd="0" destOrd="0" presId="urn:microsoft.com/office/officeart/2005/8/layout/default"/>
    <dgm:cxn modelId="{37608E31-79D0-4E1D-BCEB-4537FF4270C3}" type="presParOf" srcId="{39C48E4A-F725-4AD1-8441-28CC54C728D3}" destId="{073E37A3-A6C4-4B01-8E53-8E09AAD42E8A}" srcOrd="1" destOrd="0" presId="urn:microsoft.com/office/officeart/2005/8/layout/default"/>
    <dgm:cxn modelId="{A06008D3-FA6C-48B3-A487-33C56AA3307B}" type="presParOf" srcId="{39C48E4A-F725-4AD1-8441-28CC54C728D3}" destId="{96795AA2-EF2C-4237-80EC-2BF00264B381}" srcOrd="2" destOrd="0" presId="urn:microsoft.com/office/officeart/2005/8/layout/default"/>
    <dgm:cxn modelId="{956708E2-1249-4468-AD82-9E7FCB26AB53}" type="presParOf" srcId="{39C48E4A-F725-4AD1-8441-28CC54C728D3}" destId="{6A224C3F-28F7-4E10-B672-ED113FD9E31F}" srcOrd="3" destOrd="0" presId="urn:microsoft.com/office/officeart/2005/8/layout/default"/>
    <dgm:cxn modelId="{D5AFFC28-0FBE-43CF-B423-2B192B54A71F}" type="presParOf" srcId="{39C48E4A-F725-4AD1-8441-28CC54C728D3}" destId="{0F3BE614-163A-4C5E-8AE5-D465850F59CF}" srcOrd="4" destOrd="0" presId="urn:microsoft.com/office/officeart/2005/8/layout/default"/>
    <dgm:cxn modelId="{AA9FBB45-61F9-44B0-A989-F2E3C23F13BC}" type="presParOf" srcId="{39C48E4A-F725-4AD1-8441-28CC54C728D3}" destId="{692FBDD1-8899-4CA0-BC1F-0D81DFAE0512}" srcOrd="5" destOrd="0" presId="urn:microsoft.com/office/officeart/2005/8/layout/default"/>
    <dgm:cxn modelId="{2EABC774-FD90-4464-804E-6C556E131B57}" type="presParOf" srcId="{39C48E4A-F725-4AD1-8441-28CC54C728D3}" destId="{A157E421-1E90-4105-BB19-50F4D3B28D53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9EAB9D-4E8E-4372-B530-F6AB4F63AFD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B412C4E-661F-47DB-9B80-72B27EBE8696}">
      <dgm:prSet phldrT="[Text]"/>
      <dgm:spPr/>
      <dgm:t>
        <a:bodyPr/>
        <a:lstStyle/>
        <a:p>
          <a:r>
            <a:rPr lang="en-US" dirty="0"/>
            <a:t>Distribute materials related to specific issues that do not reference candidates or parties </a:t>
          </a:r>
        </a:p>
      </dgm:t>
    </dgm:pt>
    <dgm:pt modelId="{8A4C2901-1B46-4FBA-9F99-2F2B3838B182}" type="parTrans" cxnId="{96623918-A603-4CAF-818B-63FA5E3B9A69}">
      <dgm:prSet/>
      <dgm:spPr/>
      <dgm:t>
        <a:bodyPr/>
        <a:lstStyle/>
        <a:p>
          <a:endParaRPr lang="en-US"/>
        </a:p>
      </dgm:t>
    </dgm:pt>
    <dgm:pt modelId="{39F7F45D-022F-421E-8386-C426BA9F60FD}" type="sibTrans" cxnId="{96623918-A603-4CAF-818B-63FA5E3B9A69}">
      <dgm:prSet/>
      <dgm:spPr/>
      <dgm:t>
        <a:bodyPr/>
        <a:lstStyle/>
        <a:p>
          <a:endParaRPr lang="en-US"/>
        </a:p>
      </dgm:t>
    </dgm:pt>
    <dgm:pt modelId="{26652EBC-3DF1-44B0-B3D0-B7C8C7548FCC}">
      <dgm:prSet phldrT="[Text]"/>
      <dgm:spPr/>
      <dgm:t>
        <a:bodyPr/>
        <a:lstStyle/>
        <a:p>
          <a:r>
            <a:rPr lang="en-US" dirty="0"/>
            <a:t>Participate in non-partisan voter registration efforts or get-out-the-vote drives</a:t>
          </a:r>
        </a:p>
      </dgm:t>
    </dgm:pt>
    <dgm:pt modelId="{9660DE61-F876-4073-8E83-F522A48E192A}" type="parTrans" cxnId="{AA7B4952-B8D7-4038-9866-ACA4B5E09A18}">
      <dgm:prSet/>
      <dgm:spPr/>
      <dgm:t>
        <a:bodyPr/>
        <a:lstStyle/>
        <a:p>
          <a:endParaRPr lang="en-US"/>
        </a:p>
      </dgm:t>
    </dgm:pt>
    <dgm:pt modelId="{213F55CB-9859-4BE1-960F-AA11A9C70CFC}" type="sibTrans" cxnId="{AA7B4952-B8D7-4038-9866-ACA4B5E09A18}">
      <dgm:prSet/>
      <dgm:spPr/>
      <dgm:t>
        <a:bodyPr/>
        <a:lstStyle/>
        <a:p>
          <a:endParaRPr lang="en-US"/>
        </a:p>
      </dgm:t>
    </dgm:pt>
    <dgm:pt modelId="{A7B5E8AD-705A-4FE4-8D75-F4AE645D5108}">
      <dgm:prSet phldrT="[Text]"/>
      <dgm:spPr/>
      <dgm:t>
        <a:bodyPr/>
        <a:lstStyle/>
        <a:p>
          <a:r>
            <a:rPr lang="en-US" dirty="0"/>
            <a:t>Organize issue-specific letter writing campaigns or lobby day events</a:t>
          </a:r>
        </a:p>
      </dgm:t>
    </dgm:pt>
    <dgm:pt modelId="{6BFF4EA6-BC35-4CC2-843B-A04E35B08DBC}" type="parTrans" cxnId="{375BBA96-3F3B-4DD9-B14E-771A8F464159}">
      <dgm:prSet/>
      <dgm:spPr/>
      <dgm:t>
        <a:bodyPr/>
        <a:lstStyle/>
        <a:p>
          <a:endParaRPr lang="en-US"/>
        </a:p>
      </dgm:t>
    </dgm:pt>
    <dgm:pt modelId="{E209807C-C620-446C-887B-FAF765F56140}" type="sibTrans" cxnId="{375BBA96-3F3B-4DD9-B14E-771A8F464159}">
      <dgm:prSet/>
      <dgm:spPr/>
      <dgm:t>
        <a:bodyPr/>
        <a:lstStyle/>
        <a:p>
          <a:endParaRPr lang="en-US"/>
        </a:p>
      </dgm:t>
    </dgm:pt>
    <dgm:pt modelId="{40E02DFE-7F6B-4596-98F9-C717D6ABB9B9}">
      <dgm:prSet phldrT="[Text]"/>
      <dgm:spPr/>
      <dgm:t>
        <a:bodyPr/>
        <a:lstStyle/>
        <a:p>
          <a:r>
            <a:rPr lang="en-US" dirty="0"/>
            <a:t>Sponsor public voter education forums on specific issues</a:t>
          </a:r>
        </a:p>
      </dgm:t>
    </dgm:pt>
    <dgm:pt modelId="{06E18083-9891-4DE7-96E3-31B0CAFE9DBD}" type="parTrans" cxnId="{034F0EAC-42C1-40D4-9B58-C0457DBA8228}">
      <dgm:prSet/>
      <dgm:spPr/>
      <dgm:t>
        <a:bodyPr/>
        <a:lstStyle/>
        <a:p>
          <a:endParaRPr lang="en-US"/>
        </a:p>
      </dgm:t>
    </dgm:pt>
    <dgm:pt modelId="{D8C6EDBE-D304-4BE4-A552-D178C08C895A}" type="sibTrans" cxnId="{034F0EAC-42C1-40D4-9B58-C0457DBA8228}">
      <dgm:prSet/>
      <dgm:spPr/>
      <dgm:t>
        <a:bodyPr/>
        <a:lstStyle/>
        <a:p>
          <a:endParaRPr lang="en-US"/>
        </a:p>
      </dgm:t>
    </dgm:pt>
    <dgm:pt modelId="{2171B79E-6F38-47B2-9049-DDB235C0606A}" type="pres">
      <dgm:prSet presAssocID="{0F9EAB9D-4E8E-4372-B530-F6AB4F63AFD8}" presName="linear" presStyleCnt="0">
        <dgm:presLayoutVars>
          <dgm:dir/>
          <dgm:resizeHandles val="exact"/>
        </dgm:presLayoutVars>
      </dgm:prSet>
      <dgm:spPr/>
    </dgm:pt>
    <dgm:pt modelId="{60EBCE3D-F7B4-4CAD-81C5-2FDD5554817D}" type="pres">
      <dgm:prSet presAssocID="{CB412C4E-661F-47DB-9B80-72B27EBE8696}" presName="comp" presStyleCnt="0"/>
      <dgm:spPr/>
    </dgm:pt>
    <dgm:pt modelId="{D80E9AEF-C0AF-49E3-B6E6-CB9190381AE7}" type="pres">
      <dgm:prSet presAssocID="{CB412C4E-661F-47DB-9B80-72B27EBE8696}" presName="box" presStyleLbl="node1" presStyleIdx="0" presStyleCnt="4"/>
      <dgm:spPr/>
    </dgm:pt>
    <dgm:pt modelId="{CF6A0BCC-44C5-487B-B014-EFDDCC761E97}" type="pres">
      <dgm:prSet presAssocID="{CB412C4E-661F-47DB-9B80-72B27EBE8696}" presName="img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0231" t="2245" r="22091" b="2009"/>
          </a:stretch>
        </a:blipFill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F223665B-3224-4B74-875E-19F162D890D9}" type="pres">
      <dgm:prSet presAssocID="{CB412C4E-661F-47DB-9B80-72B27EBE8696}" presName="text" presStyleLbl="node1" presStyleIdx="0" presStyleCnt="4">
        <dgm:presLayoutVars>
          <dgm:bulletEnabled val="1"/>
        </dgm:presLayoutVars>
      </dgm:prSet>
      <dgm:spPr/>
    </dgm:pt>
    <dgm:pt modelId="{57416D75-AF8D-4439-B9FE-DC44119184CA}" type="pres">
      <dgm:prSet presAssocID="{39F7F45D-022F-421E-8386-C426BA9F60FD}" presName="spacer" presStyleCnt="0"/>
      <dgm:spPr/>
    </dgm:pt>
    <dgm:pt modelId="{04484791-6DA7-45BB-8A32-D817432481F0}" type="pres">
      <dgm:prSet presAssocID="{26652EBC-3DF1-44B0-B3D0-B7C8C7548FCC}" presName="comp" presStyleCnt="0"/>
      <dgm:spPr/>
    </dgm:pt>
    <dgm:pt modelId="{738165AC-FD38-4D44-A86E-432913E78241}" type="pres">
      <dgm:prSet presAssocID="{26652EBC-3DF1-44B0-B3D0-B7C8C7548FCC}" presName="box" presStyleLbl="node1" presStyleIdx="1" presStyleCnt="4"/>
      <dgm:spPr/>
    </dgm:pt>
    <dgm:pt modelId="{7BF757DB-6B5D-4EA9-B64E-32AF0D8F44BE}" type="pres">
      <dgm:prSet presAssocID="{26652EBC-3DF1-44B0-B3D0-B7C8C7548FCC}" presName="img" presStyleLbl="fgImgPlac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218" t="-5740" r="15178" b="-3162"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AF577A7A-44E7-4844-BC26-DD3520BBFE74}" type="pres">
      <dgm:prSet presAssocID="{26652EBC-3DF1-44B0-B3D0-B7C8C7548FCC}" presName="text" presStyleLbl="node1" presStyleIdx="1" presStyleCnt="4">
        <dgm:presLayoutVars>
          <dgm:bulletEnabled val="1"/>
        </dgm:presLayoutVars>
      </dgm:prSet>
      <dgm:spPr/>
    </dgm:pt>
    <dgm:pt modelId="{82763BF1-D4CD-40BC-93BF-1931E8B751C8}" type="pres">
      <dgm:prSet presAssocID="{213F55CB-9859-4BE1-960F-AA11A9C70CFC}" presName="spacer" presStyleCnt="0"/>
      <dgm:spPr/>
    </dgm:pt>
    <dgm:pt modelId="{71AA7A77-CA21-4A65-8FA5-B3CD618A6A5E}" type="pres">
      <dgm:prSet presAssocID="{A7B5E8AD-705A-4FE4-8D75-F4AE645D5108}" presName="comp" presStyleCnt="0"/>
      <dgm:spPr/>
    </dgm:pt>
    <dgm:pt modelId="{DCE7599E-9E9F-42C2-9EEC-80438C591106}" type="pres">
      <dgm:prSet presAssocID="{A7B5E8AD-705A-4FE4-8D75-F4AE645D5108}" presName="box" presStyleLbl="node1" presStyleIdx="2" presStyleCnt="4"/>
      <dgm:spPr/>
    </dgm:pt>
    <dgm:pt modelId="{66FA2D9C-E815-41E9-A99E-C908D00BCAAC}" type="pres">
      <dgm:prSet presAssocID="{A7B5E8AD-705A-4FE4-8D75-F4AE645D5108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</dgm:spPr>
    </dgm:pt>
    <dgm:pt modelId="{CA456AD0-8DBD-4785-93A9-56CDC39355A2}" type="pres">
      <dgm:prSet presAssocID="{A7B5E8AD-705A-4FE4-8D75-F4AE645D5108}" presName="text" presStyleLbl="node1" presStyleIdx="2" presStyleCnt="4">
        <dgm:presLayoutVars>
          <dgm:bulletEnabled val="1"/>
        </dgm:presLayoutVars>
      </dgm:prSet>
      <dgm:spPr/>
    </dgm:pt>
    <dgm:pt modelId="{3DE966DA-8BC1-4220-8E04-86428C39452B}" type="pres">
      <dgm:prSet presAssocID="{E209807C-C620-446C-887B-FAF765F56140}" presName="spacer" presStyleCnt="0"/>
      <dgm:spPr/>
    </dgm:pt>
    <dgm:pt modelId="{FBC513F3-1666-4A22-9697-8AE332A04BE6}" type="pres">
      <dgm:prSet presAssocID="{40E02DFE-7F6B-4596-98F9-C717D6ABB9B9}" presName="comp" presStyleCnt="0"/>
      <dgm:spPr/>
    </dgm:pt>
    <dgm:pt modelId="{13FA6E7E-F2EF-41D2-86E4-86DC97A84353}" type="pres">
      <dgm:prSet presAssocID="{40E02DFE-7F6B-4596-98F9-C717D6ABB9B9}" presName="box" presStyleLbl="node1" presStyleIdx="3" presStyleCnt="4"/>
      <dgm:spPr/>
    </dgm:pt>
    <dgm:pt modelId="{2155929B-98F8-4D53-9899-EA5FDFB9030E}" type="pres">
      <dgm:prSet presAssocID="{40E02DFE-7F6B-4596-98F9-C717D6ABB9B9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2C4A43AA-AC13-43B4-AEE2-707EB9330615}" type="pres">
      <dgm:prSet presAssocID="{40E02DFE-7F6B-4596-98F9-C717D6ABB9B9}" presName="text" presStyleLbl="node1" presStyleIdx="3" presStyleCnt="4">
        <dgm:presLayoutVars>
          <dgm:bulletEnabled val="1"/>
        </dgm:presLayoutVars>
      </dgm:prSet>
      <dgm:spPr/>
    </dgm:pt>
  </dgm:ptLst>
  <dgm:cxnLst>
    <dgm:cxn modelId="{8B428901-64C2-4741-BA4F-893D519C4C1B}" type="presOf" srcId="{A7B5E8AD-705A-4FE4-8D75-F4AE645D5108}" destId="{CA456AD0-8DBD-4785-93A9-56CDC39355A2}" srcOrd="1" destOrd="0" presId="urn:microsoft.com/office/officeart/2005/8/layout/vList4"/>
    <dgm:cxn modelId="{56F80E06-A725-4788-ABA3-00000BB578B6}" type="presOf" srcId="{40E02DFE-7F6B-4596-98F9-C717D6ABB9B9}" destId="{13FA6E7E-F2EF-41D2-86E4-86DC97A84353}" srcOrd="0" destOrd="0" presId="urn:microsoft.com/office/officeart/2005/8/layout/vList4"/>
    <dgm:cxn modelId="{6D592D12-8518-46A2-9401-5F0AC02897EE}" type="presOf" srcId="{0F9EAB9D-4E8E-4372-B530-F6AB4F63AFD8}" destId="{2171B79E-6F38-47B2-9049-DDB235C0606A}" srcOrd="0" destOrd="0" presId="urn:microsoft.com/office/officeart/2005/8/layout/vList4"/>
    <dgm:cxn modelId="{96623918-A603-4CAF-818B-63FA5E3B9A69}" srcId="{0F9EAB9D-4E8E-4372-B530-F6AB4F63AFD8}" destId="{CB412C4E-661F-47DB-9B80-72B27EBE8696}" srcOrd="0" destOrd="0" parTransId="{8A4C2901-1B46-4FBA-9F99-2F2B3838B182}" sibTransId="{39F7F45D-022F-421E-8386-C426BA9F60FD}"/>
    <dgm:cxn modelId="{F18A4139-B858-4C6E-A966-CF1693D426AA}" type="presOf" srcId="{CB412C4E-661F-47DB-9B80-72B27EBE8696}" destId="{D80E9AEF-C0AF-49E3-B6E6-CB9190381AE7}" srcOrd="0" destOrd="0" presId="urn:microsoft.com/office/officeart/2005/8/layout/vList4"/>
    <dgm:cxn modelId="{AA7B4952-B8D7-4038-9866-ACA4B5E09A18}" srcId="{0F9EAB9D-4E8E-4372-B530-F6AB4F63AFD8}" destId="{26652EBC-3DF1-44B0-B3D0-B7C8C7548FCC}" srcOrd="1" destOrd="0" parTransId="{9660DE61-F876-4073-8E83-F522A48E192A}" sibTransId="{213F55CB-9859-4BE1-960F-AA11A9C70CFC}"/>
    <dgm:cxn modelId="{CCB5A760-C6A2-4A4D-BFE0-CADFA5B67349}" type="presOf" srcId="{40E02DFE-7F6B-4596-98F9-C717D6ABB9B9}" destId="{2C4A43AA-AC13-43B4-AEE2-707EB9330615}" srcOrd="1" destOrd="0" presId="urn:microsoft.com/office/officeart/2005/8/layout/vList4"/>
    <dgm:cxn modelId="{AAF5468D-E800-4033-AF4F-C20AD9AE88F1}" type="presOf" srcId="{CB412C4E-661F-47DB-9B80-72B27EBE8696}" destId="{F223665B-3224-4B74-875E-19F162D890D9}" srcOrd="1" destOrd="0" presId="urn:microsoft.com/office/officeart/2005/8/layout/vList4"/>
    <dgm:cxn modelId="{375BBA96-3F3B-4DD9-B14E-771A8F464159}" srcId="{0F9EAB9D-4E8E-4372-B530-F6AB4F63AFD8}" destId="{A7B5E8AD-705A-4FE4-8D75-F4AE645D5108}" srcOrd="2" destOrd="0" parTransId="{6BFF4EA6-BC35-4CC2-843B-A04E35B08DBC}" sibTransId="{E209807C-C620-446C-887B-FAF765F56140}"/>
    <dgm:cxn modelId="{034F0EAC-42C1-40D4-9B58-C0457DBA8228}" srcId="{0F9EAB9D-4E8E-4372-B530-F6AB4F63AFD8}" destId="{40E02DFE-7F6B-4596-98F9-C717D6ABB9B9}" srcOrd="3" destOrd="0" parTransId="{06E18083-9891-4DE7-96E3-31B0CAFE9DBD}" sibTransId="{D8C6EDBE-D304-4BE4-A552-D178C08C895A}"/>
    <dgm:cxn modelId="{998C95AC-51F4-4A13-A893-4F976F4736D4}" type="presOf" srcId="{26652EBC-3DF1-44B0-B3D0-B7C8C7548FCC}" destId="{738165AC-FD38-4D44-A86E-432913E78241}" srcOrd="0" destOrd="0" presId="urn:microsoft.com/office/officeart/2005/8/layout/vList4"/>
    <dgm:cxn modelId="{3CD149BA-FA87-44E2-867C-0BFB1CA9F256}" type="presOf" srcId="{26652EBC-3DF1-44B0-B3D0-B7C8C7548FCC}" destId="{AF577A7A-44E7-4844-BC26-DD3520BBFE74}" srcOrd="1" destOrd="0" presId="urn:microsoft.com/office/officeart/2005/8/layout/vList4"/>
    <dgm:cxn modelId="{72EED4F2-94DD-44BD-BABF-D2DFB9ED8852}" type="presOf" srcId="{A7B5E8AD-705A-4FE4-8D75-F4AE645D5108}" destId="{DCE7599E-9E9F-42C2-9EEC-80438C591106}" srcOrd="0" destOrd="0" presId="urn:microsoft.com/office/officeart/2005/8/layout/vList4"/>
    <dgm:cxn modelId="{D5CF1580-B720-4752-B383-1D986BC28346}" type="presParOf" srcId="{2171B79E-6F38-47B2-9049-DDB235C0606A}" destId="{60EBCE3D-F7B4-4CAD-81C5-2FDD5554817D}" srcOrd="0" destOrd="0" presId="urn:microsoft.com/office/officeart/2005/8/layout/vList4"/>
    <dgm:cxn modelId="{8F449DD7-4AD1-4B1A-8A5F-FB24D60B74AA}" type="presParOf" srcId="{60EBCE3D-F7B4-4CAD-81C5-2FDD5554817D}" destId="{D80E9AEF-C0AF-49E3-B6E6-CB9190381AE7}" srcOrd="0" destOrd="0" presId="urn:microsoft.com/office/officeart/2005/8/layout/vList4"/>
    <dgm:cxn modelId="{ED6E7EF5-F29E-4EF9-85F0-C69D9B7428AD}" type="presParOf" srcId="{60EBCE3D-F7B4-4CAD-81C5-2FDD5554817D}" destId="{CF6A0BCC-44C5-487B-B014-EFDDCC761E97}" srcOrd="1" destOrd="0" presId="urn:microsoft.com/office/officeart/2005/8/layout/vList4"/>
    <dgm:cxn modelId="{3A0AAB7D-14BA-4D94-B8EB-231A5DB6F23F}" type="presParOf" srcId="{60EBCE3D-F7B4-4CAD-81C5-2FDD5554817D}" destId="{F223665B-3224-4B74-875E-19F162D890D9}" srcOrd="2" destOrd="0" presId="urn:microsoft.com/office/officeart/2005/8/layout/vList4"/>
    <dgm:cxn modelId="{6AAE14E6-9C4A-4183-81A4-0F6E1E1F2F13}" type="presParOf" srcId="{2171B79E-6F38-47B2-9049-DDB235C0606A}" destId="{57416D75-AF8D-4439-B9FE-DC44119184CA}" srcOrd="1" destOrd="0" presId="urn:microsoft.com/office/officeart/2005/8/layout/vList4"/>
    <dgm:cxn modelId="{72A1B6E0-BA6F-4FAF-B4DB-2E2DEFDE941F}" type="presParOf" srcId="{2171B79E-6F38-47B2-9049-DDB235C0606A}" destId="{04484791-6DA7-45BB-8A32-D817432481F0}" srcOrd="2" destOrd="0" presId="urn:microsoft.com/office/officeart/2005/8/layout/vList4"/>
    <dgm:cxn modelId="{2B9D7DB2-B427-446B-B80C-7DBBB5965041}" type="presParOf" srcId="{04484791-6DA7-45BB-8A32-D817432481F0}" destId="{738165AC-FD38-4D44-A86E-432913E78241}" srcOrd="0" destOrd="0" presId="urn:microsoft.com/office/officeart/2005/8/layout/vList4"/>
    <dgm:cxn modelId="{B240CA52-CA6A-4CD3-ACE6-550B1219F728}" type="presParOf" srcId="{04484791-6DA7-45BB-8A32-D817432481F0}" destId="{7BF757DB-6B5D-4EA9-B64E-32AF0D8F44BE}" srcOrd="1" destOrd="0" presId="urn:microsoft.com/office/officeart/2005/8/layout/vList4"/>
    <dgm:cxn modelId="{FAF15226-297F-47ED-BC35-539B40EC3A33}" type="presParOf" srcId="{04484791-6DA7-45BB-8A32-D817432481F0}" destId="{AF577A7A-44E7-4844-BC26-DD3520BBFE74}" srcOrd="2" destOrd="0" presId="urn:microsoft.com/office/officeart/2005/8/layout/vList4"/>
    <dgm:cxn modelId="{C572F9A4-1807-4D87-8196-09839EA64B9C}" type="presParOf" srcId="{2171B79E-6F38-47B2-9049-DDB235C0606A}" destId="{82763BF1-D4CD-40BC-93BF-1931E8B751C8}" srcOrd="3" destOrd="0" presId="urn:microsoft.com/office/officeart/2005/8/layout/vList4"/>
    <dgm:cxn modelId="{46160AA7-C0CD-4644-8097-3A6AD3CE283E}" type="presParOf" srcId="{2171B79E-6F38-47B2-9049-DDB235C0606A}" destId="{71AA7A77-CA21-4A65-8FA5-B3CD618A6A5E}" srcOrd="4" destOrd="0" presId="urn:microsoft.com/office/officeart/2005/8/layout/vList4"/>
    <dgm:cxn modelId="{AAED1D94-3F24-43D8-B8B9-5F76369FAD1E}" type="presParOf" srcId="{71AA7A77-CA21-4A65-8FA5-B3CD618A6A5E}" destId="{DCE7599E-9E9F-42C2-9EEC-80438C591106}" srcOrd="0" destOrd="0" presId="urn:microsoft.com/office/officeart/2005/8/layout/vList4"/>
    <dgm:cxn modelId="{CAC4BCF8-2118-4387-AF6E-A1515C4D2AD5}" type="presParOf" srcId="{71AA7A77-CA21-4A65-8FA5-B3CD618A6A5E}" destId="{66FA2D9C-E815-41E9-A99E-C908D00BCAAC}" srcOrd="1" destOrd="0" presId="urn:microsoft.com/office/officeart/2005/8/layout/vList4"/>
    <dgm:cxn modelId="{079E00CF-9AF1-4B44-A8FC-4FD38DBE9FF2}" type="presParOf" srcId="{71AA7A77-CA21-4A65-8FA5-B3CD618A6A5E}" destId="{CA456AD0-8DBD-4785-93A9-56CDC39355A2}" srcOrd="2" destOrd="0" presId="urn:microsoft.com/office/officeart/2005/8/layout/vList4"/>
    <dgm:cxn modelId="{2898C490-6370-4E63-9E86-92626F08CC35}" type="presParOf" srcId="{2171B79E-6F38-47B2-9049-DDB235C0606A}" destId="{3DE966DA-8BC1-4220-8E04-86428C39452B}" srcOrd="5" destOrd="0" presId="urn:microsoft.com/office/officeart/2005/8/layout/vList4"/>
    <dgm:cxn modelId="{425294EE-5463-4014-812C-2F5052AC1B08}" type="presParOf" srcId="{2171B79E-6F38-47B2-9049-DDB235C0606A}" destId="{FBC513F3-1666-4A22-9697-8AE332A04BE6}" srcOrd="6" destOrd="0" presId="urn:microsoft.com/office/officeart/2005/8/layout/vList4"/>
    <dgm:cxn modelId="{155EB05C-3671-4ECD-9360-F2E7F397AE97}" type="presParOf" srcId="{FBC513F3-1666-4A22-9697-8AE332A04BE6}" destId="{13FA6E7E-F2EF-41D2-86E4-86DC97A84353}" srcOrd="0" destOrd="0" presId="urn:microsoft.com/office/officeart/2005/8/layout/vList4"/>
    <dgm:cxn modelId="{90B108D3-8686-4431-A3B2-004242D9CB5C}" type="presParOf" srcId="{FBC513F3-1666-4A22-9697-8AE332A04BE6}" destId="{2155929B-98F8-4D53-9899-EA5FDFB9030E}" srcOrd="1" destOrd="0" presId="urn:microsoft.com/office/officeart/2005/8/layout/vList4"/>
    <dgm:cxn modelId="{D7866671-4895-43B1-8E07-B975AA2BDF7C}" type="presParOf" srcId="{FBC513F3-1666-4A22-9697-8AE332A04BE6}" destId="{2C4A43AA-AC13-43B4-AEE2-707EB93306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EAB9D-4E8E-4372-B530-F6AB4F63AFD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B412C4E-661F-47DB-9B80-72B27EBE8696}">
      <dgm:prSet phldrT="[Text]"/>
      <dgm:spPr/>
      <dgm:t>
        <a:bodyPr/>
        <a:lstStyle/>
        <a:p>
          <a:r>
            <a:rPr lang="en-US" dirty="0"/>
            <a:t>Prepare or distribute campaign literature and materials that favor or oppose a specific candidate or political party</a:t>
          </a:r>
        </a:p>
      </dgm:t>
    </dgm:pt>
    <dgm:pt modelId="{8A4C2901-1B46-4FBA-9F99-2F2B3838B182}" type="parTrans" cxnId="{96623918-A603-4CAF-818B-63FA5E3B9A69}">
      <dgm:prSet/>
      <dgm:spPr/>
      <dgm:t>
        <a:bodyPr/>
        <a:lstStyle/>
        <a:p>
          <a:endParaRPr lang="en-US"/>
        </a:p>
      </dgm:t>
    </dgm:pt>
    <dgm:pt modelId="{39F7F45D-022F-421E-8386-C426BA9F60FD}" type="sibTrans" cxnId="{96623918-A603-4CAF-818B-63FA5E3B9A69}">
      <dgm:prSet/>
      <dgm:spPr/>
      <dgm:t>
        <a:bodyPr/>
        <a:lstStyle/>
        <a:p>
          <a:endParaRPr lang="en-US"/>
        </a:p>
      </dgm:t>
    </dgm:pt>
    <dgm:pt modelId="{26652EBC-3DF1-44B0-B3D0-B7C8C7548FCC}">
      <dgm:prSet phldrT="[Text]"/>
      <dgm:spPr/>
      <dgm:t>
        <a:bodyPr/>
        <a:lstStyle/>
        <a:p>
          <a:r>
            <a:rPr lang="en-US" dirty="0"/>
            <a:t>Use Diocesan or parish bulletins and websites to support, promote, endorse, or oppose any political party or candidate</a:t>
          </a:r>
        </a:p>
      </dgm:t>
    </dgm:pt>
    <dgm:pt modelId="{9660DE61-F876-4073-8E83-F522A48E192A}" type="parTrans" cxnId="{AA7B4952-B8D7-4038-9866-ACA4B5E09A18}">
      <dgm:prSet/>
      <dgm:spPr/>
      <dgm:t>
        <a:bodyPr/>
        <a:lstStyle/>
        <a:p>
          <a:endParaRPr lang="en-US"/>
        </a:p>
      </dgm:t>
    </dgm:pt>
    <dgm:pt modelId="{213F55CB-9859-4BE1-960F-AA11A9C70CFC}" type="sibTrans" cxnId="{AA7B4952-B8D7-4038-9866-ACA4B5E09A18}">
      <dgm:prSet/>
      <dgm:spPr/>
      <dgm:t>
        <a:bodyPr/>
        <a:lstStyle/>
        <a:p>
          <a:endParaRPr lang="en-US"/>
        </a:p>
      </dgm:t>
    </dgm:pt>
    <dgm:pt modelId="{A7B5E8AD-705A-4FE4-8D75-F4AE645D5108}">
      <dgm:prSet phldrT="[Text]"/>
      <dgm:spPr/>
      <dgm:t>
        <a:bodyPr/>
        <a:lstStyle/>
        <a:p>
          <a:r>
            <a:rPr lang="en-US" dirty="0"/>
            <a:t>Give Church money or support to candidates for political office or to office holders</a:t>
          </a:r>
        </a:p>
      </dgm:t>
    </dgm:pt>
    <dgm:pt modelId="{6BFF4EA6-BC35-4CC2-843B-A04E35B08DBC}" type="parTrans" cxnId="{375BBA96-3F3B-4DD9-B14E-771A8F464159}">
      <dgm:prSet/>
      <dgm:spPr/>
      <dgm:t>
        <a:bodyPr/>
        <a:lstStyle/>
        <a:p>
          <a:endParaRPr lang="en-US"/>
        </a:p>
      </dgm:t>
    </dgm:pt>
    <dgm:pt modelId="{E209807C-C620-446C-887B-FAF765F56140}" type="sibTrans" cxnId="{375BBA96-3F3B-4DD9-B14E-771A8F464159}">
      <dgm:prSet/>
      <dgm:spPr/>
      <dgm:t>
        <a:bodyPr/>
        <a:lstStyle/>
        <a:p>
          <a:endParaRPr lang="en-US"/>
        </a:p>
      </dgm:t>
    </dgm:pt>
    <dgm:pt modelId="{40E02DFE-7F6B-4596-98F9-C717D6ABB9B9}">
      <dgm:prSet phldrT="[Text]"/>
      <dgm:spPr/>
      <dgm:t>
        <a:bodyPr/>
        <a:lstStyle/>
        <a:p>
          <a:r>
            <a:rPr lang="en-US" dirty="0"/>
            <a:t>Allow partisan electioneering on school grounds </a:t>
          </a:r>
        </a:p>
      </dgm:t>
    </dgm:pt>
    <dgm:pt modelId="{06E18083-9891-4DE7-96E3-31B0CAFE9DBD}" type="parTrans" cxnId="{034F0EAC-42C1-40D4-9B58-C0457DBA8228}">
      <dgm:prSet/>
      <dgm:spPr/>
      <dgm:t>
        <a:bodyPr/>
        <a:lstStyle/>
        <a:p>
          <a:endParaRPr lang="en-US"/>
        </a:p>
      </dgm:t>
    </dgm:pt>
    <dgm:pt modelId="{D8C6EDBE-D304-4BE4-A552-D178C08C895A}" type="sibTrans" cxnId="{034F0EAC-42C1-40D4-9B58-C0457DBA8228}">
      <dgm:prSet/>
      <dgm:spPr/>
      <dgm:t>
        <a:bodyPr/>
        <a:lstStyle/>
        <a:p>
          <a:endParaRPr lang="en-US"/>
        </a:p>
      </dgm:t>
    </dgm:pt>
    <dgm:pt modelId="{2171B79E-6F38-47B2-9049-DDB235C0606A}" type="pres">
      <dgm:prSet presAssocID="{0F9EAB9D-4E8E-4372-B530-F6AB4F63AFD8}" presName="linear" presStyleCnt="0">
        <dgm:presLayoutVars>
          <dgm:dir/>
          <dgm:resizeHandles val="exact"/>
        </dgm:presLayoutVars>
      </dgm:prSet>
      <dgm:spPr/>
    </dgm:pt>
    <dgm:pt modelId="{60EBCE3D-F7B4-4CAD-81C5-2FDD5554817D}" type="pres">
      <dgm:prSet presAssocID="{CB412C4E-661F-47DB-9B80-72B27EBE8696}" presName="comp" presStyleCnt="0"/>
      <dgm:spPr/>
    </dgm:pt>
    <dgm:pt modelId="{D80E9AEF-C0AF-49E3-B6E6-CB9190381AE7}" type="pres">
      <dgm:prSet presAssocID="{CB412C4E-661F-47DB-9B80-72B27EBE8696}" presName="box" presStyleLbl="node1" presStyleIdx="0" presStyleCnt="4"/>
      <dgm:spPr/>
    </dgm:pt>
    <dgm:pt modelId="{CF6A0BCC-44C5-487B-B014-EFDDCC761E97}" type="pres">
      <dgm:prSet presAssocID="{CB412C4E-661F-47DB-9B80-72B27EBE8696}" presName="img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557" t="-536" r="22282" b="3988"/>
          </a:stretch>
        </a:blipFill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F223665B-3224-4B74-875E-19F162D890D9}" type="pres">
      <dgm:prSet presAssocID="{CB412C4E-661F-47DB-9B80-72B27EBE8696}" presName="text" presStyleLbl="node1" presStyleIdx="0" presStyleCnt="4">
        <dgm:presLayoutVars>
          <dgm:bulletEnabled val="1"/>
        </dgm:presLayoutVars>
      </dgm:prSet>
      <dgm:spPr/>
    </dgm:pt>
    <dgm:pt modelId="{57416D75-AF8D-4439-B9FE-DC44119184CA}" type="pres">
      <dgm:prSet presAssocID="{39F7F45D-022F-421E-8386-C426BA9F60FD}" presName="spacer" presStyleCnt="0"/>
      <dgm:spPr/>
    </dgm:pt>
    <dgm:pt modelId="{04484791-6DA7-45BB-8A32-D817432481F0}" type="pres">
      <dgm:prSet presAssocID="{26652EBC-3DF1-44B0-B3D0-B7C8C7548FCC}" presName="comp" presStyleCnt="0"/>
      <dgm:spPr/>
    </dgm:pt>
    <dgm:pt modelId="{738165AC-FD38-4D44-A86E-432913E78241}" type="pres">
      <dgm:prSet presAssocID="{26652EBC-3DF1-44B0-B3D0-B7C8C7548FCC}" presName="box" presStyleLbl="node1" presStyleIdx="1" presStyleCnt="4"/>
      <dgm:spPr/>
    </dgm:pt>
    <dgm:pt modelId="{7BF757DB-6B5D-4EA9-B64E-32AF0D8F44BE}" type="pres">
      <dgm:prSet presAssocID="{26652EBC-3DF1-44B0-B3D0-B7C8C7548FCC}" presName="img" presStyleLbl="fgImgPlac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2714" t="-10379" r="13158" b="-12671"/>
          </a:stretch>
        </a:blipFill>
      </dgm:spPr>
      <dgm:extLst>
        <a:ext uri="{E40237B7-FDA0-4F09-8148-C483321AD2D9}">
          <dgm14:cNvPr xmlns:dgm14="http://schemas.microsoft.com/office/drawing/2010/diagram" id="0" name="" descr="Connections outline"/>
        </a:ext>
      </dgm:extLst>
    </dgm:pt>
    <dgm:pt modelId="{AF577A7A-44E7-4844-BC26-DD3520BBFE74}" type="pres">
      <dgm:prSet presAssocID="{26652EBC-3DF1-44B0-B3D0-B7C8C7548FCC}" presName="text" presStyleLbl="node1" presStyleIdx="1" presStyleCnt="4">
        <dgm:presLayoutVars>
          <dgm:bulletEnabled val="1"/>
        </dgm:presLayoutVars>
      </dgm:prSet>
      <dgm:spPr/>
    </dgm:pt>
    <dgm:pt modelId="{82763BF1-D4CD-40BC-93BF-1931E8B751C8}" type="pres">
      <dgm:prSet presAssocID="{213F55CB-9859-4BE1-960F-AA11A9C70CFC}" presName="spacer" presStyleCnt="0"/>
      <dgm:spPr/>
    </dgm:pt>
    <dgm:pt modelId="{71AA7A77-CA21-4A65-8FA5-B3CD618A6A5E}" type="pres">
      <dgm:prSet presAssocID="{A7B5E8AD-705A-4FE4-8D75-F4AE645D5108}" presName="comp" presStyleCnt="0"/>
      <dgm:spPr/>
    </dgm:pt>
    <dgm:pt modelId="{DCE7599E-9E9F-42C2-9EEC-80438C591106}" type="pres">
      <dgm:prSet presAssocID="{A7B5E8AD-705A-4FE4-8D75-F4AE645D5108}" presName="box" presStyleLbl="node1" presStyleIdx="2" presStyleCnt="4"/>
      <dgm:spPr/>
    </dgm:pt>
    <dgm:pt modelId="{66FA2D9C-E815-41E9-A99E-C908D00BCAAC}" type="pres">
      <dgm:prSet presAssocID="{A7B5E8AD-705A-4FE4-8D75-F4AE645D5108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Bank check outline"/>
        </a:ext>
      </dgm:extLst>
    </dgm:pt>
    <dgm:pt modelId="{CA456AD0-8DBD-4785-93A9-56CDC39355A2}" type="pres">
      <dgm:prSet presAssocID="{A7B5E8AD-705A-4FE4-8D75-F4AE645D5108}" presName="text" presStyleLbl="node1" presStyleIdx="2" presStyleCnt="4">
        <dgm:presLayoutVars>
          <dgm:bulletEnabled val="1"/>
        </dgm:presLayoutVars>
      </dgm:prSet>
      <dgm:spPr/>
    </dgm:pt>
    <dgm:pt modelId="{3DE966DA-8BC1-4220-8E04-86428C39452B}" type="pres">
      <dgm:prSet presAssocID="{E209807C-C620-446C-887B-FAF765F56140}" presName="spacer" presStyleCnt="0"/>
      <dgm:spPr/>
    </dgm:pt>
    <dgm:pt modelId="{FBC513F3-1666-4A22-9697-8AE332A04BE6}" type="pres">
      <dgm:prSet presAssocID="{40E02DFE-7F6B-4596-98F9-C717D6ABB9B9}" presName="comp" presStyleCnt="0"/>
      <dgm:spPr/>
    </dgm:pt>
    <dgm:pt modelId="{13FA6E7E-F2EF-41D2-86E4-86DC97A84353}" type="pres">
      <dgm:prSet presAssocID="{40E02DFE-7F6B-4596-98F9-C717D6ABB9B9}" presName="box" presStyleLbl="node1" presStyleIdx="3" presStyleCnt="4"/>
      <dgm:spPr/>
    </dgm:pt>
    <dgm:pt modelId="{2155929B-98F8-4D53-9899-EA5FDFB9030E}" type="pres">
      <dgm:prSet presAssocID="{40E02DFE-7F6B-4596-98F9-C717D6ABB9B9}" presName="img" presStyleLbl="fgImgPlac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966" t="-8413" r="4036" b="-24383"/>
          </a:stretch>
        </a:blipFill>
      </dgm:spPr>
      <dgm:extLst>
        <a:ext uri="{E40237B7-FDA0-4F09-8148-C483321AD2D9}">
          <dgm14:cNvPr xmlns:dgm14="http://schemas.microsoft.com/office/drawing/2010/diagram" id="0" name="" descr="Marketing outline"/>
        </a:ext>
      </dgm:extLst>
    </dgm:pt>
    <dgm:pt modelId="{2C4A43AA-AC13-43B4-AEE2-707EB9330615}" type="pres">
      <dgm:prSet presAssocID="{40E02DFE-7F6B-4596-98F9-C717D6ABB9B9}" presName="text" presStyleLbl="node1" presStyleIdx="3" presStyleCnt="4">
        <dgm:presLayoutVars>
          <dgm:bulletEnabled val="1"/>
        </dgm:presLayoutVars>
      </dgm:prSet>
      <dgm:spPr/>
    </dgm:pt>
  </dgm:ptLst>
  <dgm:cxnLst>
    <dgm:cxn modelId="{8B428901-64C2-4741-BA4F-893D519C4C1B}" type="presOf" srcId="{A7B5E8AD-705A-4FE4-8D75-F4AE645D5108}" destId="{CA456AD0-8DBD-4785-93A9-56CDC39355A2}" srcOrd="1" destOrd="0" presId="urn:microsoft.com/office/officeart/2005/8/layout/vList4"/>
    <dgm:cxn modelId="{56F80E06-A725-4788-ABA3-00000BB578B6}" type="presOf" srcId="{40E02DFE-7F6B-4596-98F9-C717D6ABB9B9}" destId="{13FA6E7E-F2EF-41D2-86E4-86DC97A84353}" srcOrd="0" destOrd="0" presId="urn:microsoft.com/office/officeart/2005/8/layout/vList4"/>
    <dgm:cxn modelId="{6D592D12-8518-46A2-9401-5F0AC02897EE}" type="presOf" srcId="{0F9EAB9D-4E8E-4372-B530-F6AB4F63AFD8}" destId="{2171B79E-6F38-47B2-9049-DDB235C0606A}" srcOrd="0" destOrd="0" presId="urn:microsoft.com/office/officeart/2005/8/layout/vList4"/>
    <dgm:cxn modelId="{96623918-A603-4CAF-818B-63FA5E3B9A69}" srcId="{0F9EAB9D-4E8E-4372-B530-F6AB4F63AFD8}" destId="{CB412C4E-661F-47DB-9B80-72B27EBE8696}" srcOrd="0" destOrd="0" parTransId="{8A4C2901-1B46-4FBA-9F99-2F2B3838B182}" sibTransId="{39F7F45D-022F-421E-8386-C426BA9F60FD}"/>
    <dgm:cxn modelId="{F18A4139-B858-4C6E-A966-CF1693D426AA}" type="presOf" srcId="{CB412C4E-661F-47DB-9B80-72B27EBE8696}" destId="{D80E9AEF-C0AF-49E3-B6E6-CB9190381AE7}" srcOrd="0" destOrd="0" presId="urn:microsoft.com/office/officeart/2005/8/layout/vList4"/>
    <dgm:cxn modelId="{AA7B4952-B8D7-4038-9866-ACA4B5E09A18}" srcId="{0F9EAB9D-4E8E-4372-B530-F6AB4F63AFD8}" destId="{26652EBC-3DF1-44B0-B3D0-B7C8C7548FCC}" srcOrd="1" destOrd="0" parTransId="{9660DE61-F876-4073-8E83-F522A48E192A}" sibTransId="{213F55CB-9859-4BE1-960F-AA11A9C70CFC}"/>
    <dgm:cxn modelId="{CCB5A760-C6A2-4A4D-BFE0-CADFA5B67349}" type="presOf" srcId="{40E02DFE-7F6B-4596-98F9-C717D6ABB9B9}" destId="{2C4A43AA-AC13-43B4-AEE2-707EB9330615}" srcOrd="1" destOrd="0" presId="urn:microsoft.com/office/officeart/2005/8/layout/vList4"/>
    <dgm:cxn modelId="{AAF5468D-E800-4033-AF4F-C20AD9AE88F1}" type="presOf" srcId="{CB412C4E-661F-47DB-9B80-72B27EBE8696}" destId="{F223665B-3224-4B74-875E-19F162D890D9}" srcOrd="1" destOrd="0" presId="urn:microsoft.com/office/officeart/2005/8/layout/vList4"/>
    <dgm:cxn modelId="{375BBA96-3F3B-4DD9-B14E-771A8F464159}" srcId="{0F9EAB9D-4E8E-4372-B530-F6AB4F63AFD8}" destId="{A7B5E8AD-705A-4FE4-8D75-F4AE645D5108}" srcOrd="2" destOrd="0" parTransId="{6BFF4EA6-BC35-4CC2-843B-A04E35B08DBC}" sibTransId="{E209807C-C620-446C-887B-FAF765F56140}"/>
    <dgm:cxn modelId="{034F0EAC-42C1-40D4-9B58-C0457DBA8228}" srcId="{0F9EAB9D-4E8E-4372-B530-F6AB4F63AFD8}" destId="{40E02DFE-7F6B-4596-98F9-C717D6ABB9B9}" srcOrd="3" destOrd="0" parTransId="{06E18083-9891-4DE7-96E3-31B0CAFE9DBD}" sibTransId="{D8C6EDBE-D304-4BE4-A552-D178C08C895A}"/>
    <dgm:cxn modelId="{998C95AC-51F4-4A13-A893-4F976F4736D4}" type="presOf" srcId="{26652EBC-3DF1-44B0-B3D0-B7C8C7548FCC}" destId="{738165AC-FD38-4D44-A86E-432913E78241}" srcOrd="0" destOrd="0" presId="urn:microsoft.com/office/officeart/2005/8/layout/vList4"/>
    <dgm:cxn modelId="{3CD149BA-FA87-44E2-867C-0BFB1CA9F256}" type="presOf" srcId="{26652EBC-3DF1-44B0-B3D0-B7C8C7548FCC}" destId="{AF577A7A-44E7-4844-BC26-DD3520BBFE74}" srcOrd="1" destOrd="0" presId="urn:microsoft.com/office/officeart/2005/8/layout/vList4"/>
    <dgm:cxn modelId="{72EED4F2-94DD-44BD-BABF-D2DFB9ED8852}" type="presOf" srcId="{A7B5E8AD-705A-4FE4-8D75-F4AE645D5108}" destId="{DCE7599E-9E9F-42C2-9EEC-80438C591106}" srcOrd="0" destOrd="0" presId="urn:microsoft.com/office/officeart/2005/8/layout/vList4"/>
    <dgm:cxn modelId="{D5CF1580-B720-4752-B383-1D986BC28346}" type="presParOf" srcId="{2171B79E-6F38-47B2-9049-DDB235C0606A}" destId="{60EBCE3D-F7B4-4CAD-81C5-2FDD5554817D}" srcOrd="0" destOrd="0" presId="urn:microsoft.com/office/officeart/2005/8/layout/vList4"/>
    <dgm:cxn modelId="{8F449DD7-4AD1-4B1A-8A5F-FB24D60B74AA}" type="presParOf" srcId="{60EBCE3D-F7B4-4CAD-81C5-2FDD5554817D}" destId="{D80E9AEF-C0AF-49E3-B6E6-CB9190381AE7}" srcOrd="0" destOrd="0" presId="urn:microsoft.com/office/officeart/2005/8/layout/vList4"/>
    <dgm:cxn modelId="{ED6E7EF5-F29E-4EF9-85F0-C69D9B7428AD}" type="presParOf" srcId="{60EBCE3D-F7B4-4CAD-81C5-2FDD5554817D}" destId="{CF6A0BCC-44C5-487B-B014-EFDDCC761E97}" srcOrd="1" destOrd="0" presId="urn:microsoft.com/office/officeart/2005/8/layout/vList4"/>
    <dgm:cxn modelId="{3A0AAB7D-14BA-4D94-B8EB-231A5DB6F23F}" type="presParOf" srcId="{60EBCE3D-F7B4-4CAD-81C5-2FDD5554817D}" destId="{F223665B-3224-4B74-875E-19F162D890D9}" srcOrd="2" destOrd="0" presId="urn:microsoft.com/office/officeart/2005/8/layout/vList4"/>
    <dgm:cxn modelId="{6AAE14E6-9C4A-4183-81A4-0F6E1E1F2F13}" type="presParOf" srcId="{2171B79E-6F38-47B2-9049-DDB235C0606A}" destId="{57416D75-AF8D-4439-B9FE-DC44119184CA}" srcOrd="1" destOrd="0" presId="urn:microsoft.com/office/officeart/2005/8/layout/vList4"/>
    <dgm:cxn modelId="{72A1B6E0-BA6F-4FAF-B4DB-2E2DEFDE941F}" type="presParOf" srcId="{2171B79E-6F38-47B2-9049-DDB235C0606A}" destId="{04484791-6DA7-45BB-8A32-D817432481F0}" srcOrd="2" destOrd="0" presId="urn:microsoft.com/office/officeart/2005/8/layout/vList4"/>
    <dgm:cxn modelId="{2B9D7DB2-B427-446B-B80C-7DBBB5965041}" type="presParOf" srcId="{04484791-6DA7-45BB-8A32-D817432481F0}" destId="{738165AC-FD38-4D44-A86E-432913E78241}" srcOrd="0" destOrd="0" presId="urn:microsoft.com/office/officeart/2005/8/layout/vList4"/>
    <dgm:cxn modelId="{B240CA52-CA6A-4CD3-ACE6-550B1219F728}" type="presParOf" srcId="{04484791-6DA7-45BB-8A32-D817432481F0}" destId="{7BF757DB-6B5D-4EA9-B64E-32AF0D8F44BE}" srcOrd="1" destOrd="0" presId="urn:microsoft.com/office/officeart/2005/8/layout/vList4"/>
    <dgm:cxn modelId="{FAF15226-297F-47ED-BC35-539B40EC3A33}" type="presParOf" srcId="{04484791-6DA7-45BB-8A32-D817432481F0}" destId="{AF577A7A-44E7-4844-BC26-DD3520BBFE74}" srcOrd="2" destOrd="0" presId="urn:microsoft.com/office/officeart/2005/8/layout/vList4"/>
    <dgm:cxn modelId="{C572F9A4-1807-4D87-8196-09839EA64B9C}" type="presParOf" srcId="{2171B79E-6F38-47B2-9049-DDB235C0606A}" destId="{82763BF1-D4CD-40BC-93BF-1931E8B751C8}" srcOrd="3" destOrd="0" presId="urn:microsoft.com/office/officeart/2005/8/layout/vList4"/>
    <dgm:cxn modelId="{46160AA7-C0CD-4644-8097-3A6AD3CE283E}" type="presParOf" srcId="{2171B79E-6F38-47B2-9049-DDB235C0606A}" destId="{71AA7A77-CA21-4A65-8FA5-B3CD618A6A5E}" srcOrd="4" destOrd="0" presId="urn:microsoft.com/office/officeart/2005/8/layout/vList4"/>
    <dgm:cxn modelId="{AAED1D94-3F24-43D8-B8B9-5F76369FAD1E}" type="presParOf" srcId="{71AA7A77-CA21-4A65-8FA5-B3CD618A6A5E}" destId="{DCE7599E-9E9F-42C2-9EEC-80438C591106}" srcOrd="0" destOrd="0" presId="urn:microsoft.com/office/officeart/2005/8/layout/vList4"/>
    <dgm:cxn modelId="{CAC4BCF8-2118-4387-AF6E-A1515C4D2AD5}" type="presParOf" srcId="{71AA7A77-CA21-4A65-8FA5-B3CD618A6A5E}" destId="{66FA2D9C-E815-41E9-A99E-C908D00BCAAC}" srcOrd="1" destOrd="0" presId="urn:microsoft.com/office/officeart/2005/8/layout/vList4"/>
    <dgm:cxn modelId="{079E00CF-9AF1-4B44-A8FC-4FD38DBE9FF2}" type="presParOf" srcId="{71AA7A77-CA21-4A65-8FA5-B3CD618A6A5E}" destId="{CA456AD0-8DBD-4785-93A9-56CDC39355A2}" srcOrd="2" destOrd="0" presId="urn:microsoft.com/office/officeart/2005/8/layout/vList4"/>
    <dgm:cxn modelId="{2898C490-6370-4E63-9E86-92626F08CC35}" type="presParOf" srcId="{2171B79E-6F38-47B2-9049-DDB235C0606A}" destId="{3DE966DA-8BC1-4220-8E04-86428C39452B}" srcOrd="5" destOrd="0" presId="urn:microsoft.com/office/officeart/2005/8/layout/vList4"/>
    <dgm:cxn modelId="{425294EE-5463-4014-812C-2F5052AC1B08}" type="presParOf" srcId="{2171B79E-6F38-47B2-9049-DDB235C0606A}" destId="{FBC513F3-1666-4A22-9697-8AE332A04BE6}" srcOrd="6" destOrd="0" presId="urn:microsoft.com/office/officeart/2005/8/layout/vList4"/>
    <dgm:cxn modelId="{155EB05C-3671-4ECD-9360-F2E7F397AE97}" type="presParOf" srcId="{FBC513F3-1666-4A22-9697-8AE332A04BE6}" destId="{13FA6E7E-F2EF-41D2-86E4-86DC97A84353}" srcOrd="0" destOrd="0" presId="urn:microsoft.com/office/officeart/2005/8/layout/vList4"/>
    <dgm:cxn modelId="{90B108D3-8686-4431-A3B2-004242D9CB5C}" type="presParOf" srcId="{FBC513F3-1666-4A22-9697-8AE332A04BE6}" destId="{2155929B-98F8-4D53-9899-EA5FDFB9030E}" srcOrd="1" destOrd="0" presId="urn:microsoft.com/office/officeart/2005/8/layout/vList4"/>
    <dgm:cxn modelId="{D7866671-4895-43B1-8E07-B975AA2BDF7C}" type="presParOf" srcId="{FBC513F3-1666-4A22-9697-8AE332A04BE6}" destId="{2C4A43AA-AC13-43B4-AEE2-707EB93306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A09CC8-70CB-4681-8E62-BADD663FD5A4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59395D2-2089-42CA-B055-574895BE8E8F}">
      <dgm:prSet phldrT="[Text]"/>
      <dgm:spPr/>
      <dgm:t>
        <a:bodyPr/>
        <a:lstStyle/>
        <a:p>
          <a:r>
            <a:rPr lang="en-US" dirty="0"/>
            <a:t>Jason Adkins</a:t>
          </a:r>
        </a:p>
        <a:p>
          <a:r>
            <a:rPr lang="en-US" dirty="0"/>
            <a:t>JAdkins@MNCatholic.org</a:t>
          </a:r>
        </a:p>
      </dgm:t>
    </dgm:pt>
    <dgm:pt modelId="{B5D1A806-1393-4315-BDBF-A44B05E47CEC}" type="parTrans" cxnId="{5306F72F-1097-41D8-B79B-B834520EF847}">
      <dgm:prSet/>
      <dgm:spPr/>
      <dgm:t>
        <a:bodyPr/>
        <a:lstStyle/>
        <a:p>
          <a:endParaRPr lang="en-US"/>
        </a:p>
      </dgm:t>
    </dgm:pt>
    <dgm:pt modelId="{63F51D80-AB7C-41A0-9E5D-1EE82230738E}" type="sibTrans" cxnId="{5306F72F-1097-41D8-B79B-B834520EF847}">
      <dgm:prSet/>
      <dgm:spPr/>
      <dgm:t>
        <a:bodyPr/>
        <a:lstStyle/>
        <a:p>
          <a:endParaRPr lang="en-US"/>
        </a:p>
      </dgm:t>
    </dgm:pt>
    <dgm:pt modelId="{F9AD0446-65F9-494C-9FCD-02F4C6E95C81}" type="pres">
      <dgm:prSet presAssocID="{EFA09CC8-70CB-4681-8E62-BADD663FD5A4}" presName="diagram" presStyleCnt="0">
        <dgm:presLayoutVars>
          <dgm:dir/>
          <dgm:resizeHandles val="exact"/>
        </dgm:presLayoutVars>
      </dgm:prSet>
      <dgm:spPr/>
    </dgm:pt>
    <dgm:pt modelId="{621F2515-07B6-4C67-9A7E-EEF96F5FC013}" type="pres">
      <dgm:prSet presAssocID="{559395D2-2089-42CA-B055-574895BE8E8F}" presName="node" presStyleLbl="node1" presStyleIdx="0" presStyleCnt="1">
        <dgm:presLayoutVars>
          <dgm:bulletEnabled val="1"/>
        </dgm:presLayoutVars>
      </dgm:prSet>
      <dgm:spPr/>
    </dgm:pt>
  </dgm:ptLst>
  <dgm:cxnLst>
    <dgm:cxn modelId="{5306F72F-1097-41D8-B79B-B834520EF847}" srcId="{EFA09CC8-70CB-4681-8E62-BADD663FD5A4}" destId="{559395D2-2089-42CA-B055-574895BE8E8F}" srcOrd="0" destOrd="0" parTransId="{B5D1A806-1393-4315-BDBF-A44B05E47CEC}" sibTransId="{63F51D80-AB7C-41A0-9E5D-1EE82230738E}"/>
    <dgm:cxn modelId="{9089CE6C-48A2-481D-8B2D-51D179CE1711}" type="presOf" srcId="{559395D2-2089-42CA-B055-574895BE8E8F}" destId="{621F2515-07B6-4C67-9A7E-EEF96F5FC013}" srcOrd="0" destOrd="0" presId="urn:microsoft.com/office/officeart/2005/8/layout/default"/>
    <dgm:cxn modelId="{64B88FAB-4E4F-4193-9A5B-20AA631EBBCB}" type="presOf" srcId="{EFA09CC8-70CB-4681-8E62-BADD663FD5A4}" destId="{F9AD0446-65F9-494C-9FCD-02F4C6E95C81}" srcOrd="0" destOrd="0" presId="urn:microsoft.com/office/officeart/2005/8/layout/default"/>
    <dgm:cxn modelId="{A21D2C42-DEED-4E85-B061-7E57A2A8A945}" type="presParOf" srcId="{F9AD0446-65F9-494C-9FCD-02F4C6E95C81}" destId="{621F2515-07B6-4C67-9A7E-EEF96F5FC01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7F1DD-ED02-4FF8-B9D4-AFCC106938CB}">
      <dsp:nvSpPr>
        <dsp:cNvPr id="0" name=""/>
        <dsp:cNvSpPr/>
      </dsp:nvSpPr>
      <dsp:spPr>
        <a:xfrm>
          <a:off x="870024" y="525"/>
          <a:ext cx="5387191" cy="3232314"/>
        </a:xfrm>
        <a:prstGeom prst="rect">
          <a:avLst/>
        </a:prstGeom>
        <a:solidFill>
          <a:srgbClr val="9801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No “rules” without relationship</a:t>
          </a:r>
        </a:p>
      </dsp:txBody>
      <dsp:txXfrm>
        <a:off x="870024" y="525"/>
        <a:ext cx="5387191" cy="3232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E8217-92D9-40E2-ACFE-69635CA1C418}">
      <dsp:nvSpPr>
        <dsp:cNvPr id="0" name=""/>
        <dsp:cNvSpPr/>
      </dsp:nvSpPr>
      <dsp:spPr>
        <a:xfrm>
          <a:off x="94242" y="0"/>
          <a:ext cx="5419358" cy="4004885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6B571-83C7-4273-BE30-DCDAAA90DF72}">
      <dsp:nvSpPr>
        <dsp:cNvPr id="0" name=""/>
        <dsp:cNvSpPr/>
      </dsp:nvSpPr>
      <dsp:spPr>
        <a:xfrm>
          <a:off x="1189644" y="3278724"/>
          <a:ext cx="4669872" cy="1122248"/>
        </a:xfrm>
        <a:prstGeom prst="rect">
          <a:avLst/>
        </a:prstGeom>
        <a:solidFill>
          <a:srgbClr val="9801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200" kern="1200" dirty="0"/>
            <a:t>Identify ways of partnering for the common good</a:t>
          </a:r>
        </a:p>
      </dsp:txBody>
      <dsp:txXfrm>
        <a:off x="1189644" y="3278724"/>
        <a:ext cx="4669872" cy="1122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22CC1-6E03-4FA9-929C-8D833F2B3E77}">
      <dsp:nvSpPr>
        <dsp:cNvPr id="0" name=""/>
        <dsp:cNvSpPr/>
      </dsp:nvSpPr>
      <dsp:spPr>
        <a:xfrm>
          <a:off x="4579666" y="1817850"/>
          <a:ext cx="3250086" cy="773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031"/>
              </a:lnTo>
              <a:lnTo>
                <a:pt x="3250086" y="527031"/>
              </a:lnTo>
              <a:lnTo>
                <a:pt x="3250086" y="7733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C6A2A-5A85-4D7B-9560-8DFD1A8D481D}">
      <dsp:nvSpPr>
        <dsp:cNvPr id="0" name=""/>
        <dsp:cNvSpPr/>
      </dsp:nvSpPr>
      <dsp:spPr>
        <a:xfrm>
          <a:off x="4533946" y="1817850"/>
          <a:ext cx="91440" cy="773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33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C4D3F-E4FB-4021-A25C-75F5E69EE242}">
      <dsp:nvSpPr>
        <dsp:cNvPr id="0" name=""/>
        <dsp:cNvSpPr/>
      </dsp:nvSpPr>
      <dsp:spPr>
        <a:xfrm>
          <a:off x="1329580" y="1817850"/>
          <a:ext cx="3250086" cy="773372"/>
        </a:xfrm>
        <a:custGeom>
          <a:avLst/>
          <a:gdLst/>
          <a:ahLst/>
          <a:cxnLst/>
          <a:rect l="0" t="0" r="0" b="0"/>
          <a:pathLst>
            <a:path>
              <a:moveTo>
                <a:pt x="3250086" y="0"/>
              </a:moveTo>
              <a:lnTo>
                <a:pt x="3250086" y="527031"/>
              </a:lnTo>
              <a:lnTo>
                <a:pt x="0" y="527031"/>
              </a:lnTo>
              <a:lnTo>
                <a:pt x="0" y="7733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78337-2759-4224-88CF-F7305CECAE50}">
      <dsp:nvSpPr>
        <dsp:cNvPr id="0" name=""/>
        <dsp:cNvSpPr/>
      </dsp:nvSpPr>
      <dsp:spPr>
        <a:xfrm>
          <a:off x="2159470" y="129283"/>
          <a:ext cx="4840391" cy="1688567"/>
        </a:xfrm>
        <a:prstGeom prst="roundRect">
          <a:avLst>
            <a:gd name="adj" fmla="val 10000"/>
          </a:avLst>
        </a:prstGeom>
        <a:solidFill>
          <a:srgbClr val="9801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6AC98-6846-4B59-B924-778D9A55117B}">
      <dsp:nvSpPr>
        <dsp:cNvPr id="0" name=""/>
        <dsp:cNvSpPr/>
      </dsp:nvSpPr>
      <dsp:spPr>
        <a:xfrm>
          <a:off x="2454933" y="409972"/>
          <a:ext cx="4840391" cy="1688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Communicate with them about issues impacting your school community</a:t>
          </a:r>
        </a:p>
      </dsp:txBody>
      <dsp:txXfrm>
        <a:off x="2504389" y="459428"/>
        <a:ext cx="4741479" cy="1589655"/>
      </dsp:txXfrm>
    </dsp:sp>
    <dsp:sp modelId="{D6210B30-598B-4FB6-9371-63C99D9015E9}">
      <dsp:nvSpPr>
        <dsp:cNvPr id="0" name=""/>
        <dsp:cNvSpPr/>
      </dsp:nvSpPr>
      <dsp:spPr>
        <a:xfrm>
          <a:off x="0" y="2591223"/>
          <a:ext cx="2659161" cy="1688567"/>
        </a:xfrm>
        <a:prstGeom prst="roundRect">
          <a:avLst>
            <a:gd name="adj" fmla="val 10000"/>
          </a:avLst>
        </a:prstGeom>
        <a:solidFill>
          <a:srgbClr val="9801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1F919-96C3-4E85-A243-A5B7A7ABFF59}">
      <dsp:nvSpPr>
        <dsp:cNvPr id="0" name=""/>
        <dsp:cNvSpPr/>
      </dsp:nvSpPr>
      <dsp:spPr>
        <a:xfrm>
          <a:off x="295462" y="2871913"/>
          <a:ext cx="2659161" cy="1688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politics is local</a:t>
          </a:r>
        </a:p>
      </dsp:txBody>
      <dsp:txXfrm>
        <a:off x="344918" y="2921369"/>
        <a:ext cx="2560249" cy="1589655"/>
      </dsp:txXfrm>
    </dsp:sp>
    <dsp:sp modelId="{5F7787F1-9E23-4387-94AC-B176D7B9A20D}">
      <dsp:nvSpPr>
        <dsp:cNvPr id="0" name=""/>
        <dsp:cNvSpPr/>
      </dsp:nvSpPr>
      <dsp:spPr>
        <a:xfrm>
          <a:off x="3250086" y="2591223"/>
          <a:ext cx="2659161" cy="1688567"/>
        </a:xfrm>
        <a:prstGeom prst="roundRect">
          <a:avLst>
            <a:gd name="adj" fmla="val 10000"/>
          </a:avLst>
        </a:prstGeom>
        <a:solidFill>
          <a:srgbClr val="9801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673C6-2577-4845-ABE1-0474AE3AFF61}">
      <dsp:nvSpPr>
        <dsp:cNvPr id="0" name=""/>
        <dsp:cNvSpPr/>
      </dsp:nvSpPr>
      <dsp:spPr>
        <a:xfrm>
          <a:off x="3545548" y="2871913"/>
          <a:ext cx="2659161" cy="1688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Look to MCC and MINNDEPENDENT for resources and guidance on state and federal matters</a:t>
          </a:r>
        </a:p>
      </dsp:txBody>
      <dsp:txXfrm>
        <a:off x="3595004" y="2921369"/>
        <a:ext cx="2560249" cy="1589655"/>
      </dsp:txXfrm>
    </dsp:sp>
    <dsp:sp modelId="{5FEFBCB5-058D-4243-9524-418F37872043}">
      <dsp:nvSpPr>
        <dsp:cNvPr id="0" name=""/>
        <dsp:cNvSpPr/>
      </dsp:nvSpPr>
      <dsp:spPr>
        <a:xfrm>
          <a:off x="6500172" y="2591223"/>
          <a:ext cx="2659161" cy="1688567"/>
        </a:xfrm>
        <a:prstGeom prst="roundRect">
          <a:avLst>
            <a:gd name="adj" fmla="val 10000"/>
          </a:avLst>
        </a:prstGeom>
        <a:solidFill>
          <a:srgbClr val="9801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5407E-EDFF-455C-99F1-1DA7A1D5D6C3}">
      <dsp:nvSpPr>
        <dsp:cNvPr id="0" name=""/>
        <dsp:cNvSpPr/>
      </dsp:nvSpPr>
      <dsp:spPr>
        <a:xfrm>
          <a:off x="6795634" y="2871913"/>
          <a:ext cx="2659161" cy="1688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Put together a legislative action/social concerns team that includes a phone/email tree </a:t>
          </a:r>
        </a:p>
      </dsp:txBody>
      <dsp:txXfrm>
        <a:off x="6845090" y="2921369"/>
        <a:ext cx="2560249" cy="1589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FAA4-8612-4F90-BC01-60E8055D324F}">
      <dsp:nvSpPr>
        <dsp:cNvPr id="0" name=""/>
        <dsp:cNvSpPr/>
      </dsp:nvSpPr>
      <dsp:spPr>
        <a:xfrm>
          <a:off x="3968" y="0"/>
          <a:ext cx="8120062" cy="2534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Develop relationships with elected officials at all levels; they have different forms of jurisdiction and authority.</a:t>
          </a:r>
        </a:p>
      </dsp:txBody>
      <dsp:txXfrm>
        <a:off x="78203" y="74235"/>
        <a:ext cx="7971592" cy="2386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F0D75-C0F2-4E70-A894-0D65FD169F50}">
      <dsp:nvSpPr>
        <dsp:cNvPr id="0" name=""/>
        <dsp:cNvSpPr/>
      </dsp:nvSpPr>
      <dsp:spPr>
        <a:xfrm>
          <a:off x="489020" y="185939"/>
          <a:ext cx="3567060" cy="1620986"/>
        </a:xfrm>
        <a:prstGeom prst="rect">
          <a:avLst/>
        </a:prstGeom>
        <a:solidFill>
          <a:srgbClr val="0B63A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… Assume that you will not make a difference</a:t>
          </a:r>
        </a:p>
      </dsp:txBody>
      <dsp:txXfrm>
        <a:off x="489020" y="185939"/>
        <a:ext cx="3567060" cy="1620986"/>
      </dsp:txXfrm>
    </dsp:sp>
    <dsp:sp modelId="{96795AA2-EF2C-4237-80EC-2BF00264B381}">
      <dsp:nvSpPr>
        <dsp:cNvPr id="0" name=""/>
        <dsp:cNvSpPr/>
      </dsp:nvSpPr>
      <dsp:spPr>
        <a:xfrm>
          <a:off x="4485036" y="926"/>
          <a:ext cx="5397840" cy="1991011"/>
        </a:xfrm>
        <a:prstGeom prst="rect">
          <a:avLst/>
        </a:prstGeom>
        <a:solidFill>
          <a:srgbClr val="0B63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… Demand things as though you are entitled to them; propose, don’t impose</a:t>
          </a:r>
        </a:p>
      </dsp:txBody>
      <dsp:txXfrm>
        <a:off x="4485036" y="926"/>
        <a:ext cx="5397840" cy="1991011"/>
      </dsp:txXfrm>
    </dsp:sp>
    <dsp:sp modelId="{0F3BE614-163A-4C5E-8AE5-D465850F59CF}">
      <dsp:nvSpPr>
        <dsp:cNvPr id="0" name=""/>
        <dsp:cNvSpPr/>
      </dsp:nvSpPr>
      <dsp:spPr>
        <a:xfrm>
          <a:off x="546286" y="2085278"/>
          <a:ext cx="3545955" cy="1998475"/>
        </a:xfrm>
        <a:prstGeom prst="rect">
          <a:avLst/>
        </a:prstGeom>
        <a:solidFill>
          <a:srgbClr val="0B63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… Assume anything about them by partisan affiliation</a:t>
          </a:r>
        </a:p>
      </dsp:txBody>
      <dsp:txXfrm>
        <a:off x="546286" y="2085278"/>
        <a:ext cx="3545955" cy="1998475"/>
      </dsp:txXfrm>
    </dsp:sp>
    <dsp:sp modelId="{A157E421-1E90-4105-BB19-50F4D3B28D53}">
      <dsp:nvSpPr>
        <dsp:cNvPr id="0" name=""/>
        <dsp:cNvSpPr/>
      </dsp:nvSpPr>
      <dsp:spPr>
        <a:xfrm>
          <a:off x="4364671" y="2242662"/>
          <a:ext cx="5617464" cy="1987253"/>
        </a:xfrm>
        <a:prstGeom prst="rect">
          <a:avLst/>
        </a:prstGeom>
        <a:solidFill>
          <a:srgbClr val="0B63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… Expect that you will convert them to your idea on the first sitting. Put yourself in their position; persuasion takes time.</a:t>
          </a:r>
        </a:p>
      </dsp:txBody>
      <dsp:txXfrm>
        <a:off x="4364671" y="2242662"/>
        <a:ext cx="5617464" cy="1987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9AEF-C0AF-49E3-B6E6-CB9190381AE7}">
      <dsp:nvSpPr>
        <dsp:cNvPr id="0" name=""/>
        <dsp:cNvSpPr/>
      </dsp:nvSpPr>
      <dsp:spPr>
        <a:xfrm>
          <a:off x="0" y="0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Distribute materials related to specific issues that do not reference candidates or parties </a:t>
          </a:r>
        </a:p>
      </dsp:txBody>
      <dsp:txXfrm>
        <a:off x="1461456" y="0"/>
        <a:ext cx="5333646" cy="1024360"/>
      </dsp:txXfrm>
    </dsp:sp>
    <dsp:sp modelId="{CF6A0BCC-44C5-487B-B014-EFDDCC761E97}">
      <dsp:nvSpPr>
        <dsp:cNvPr id="0" name=""/>
        <dsp:cNvSpPr/>
      </dsp:nvSpPr>
      <dsp:spPr>
        <a:xfrm>
          <a:off x="102436" y="102436"/>
          <a:ext cx="1359020" cy="81948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0231" t="2245" r="22091" b="2009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165AC-FD38-4D44-A86E-432913E78241}">
      <dsp:nvSpPr>
        <dsp:cNvPr id="0" name=""/>
        <dsp:cNvSpPr/>
      </dsp:nvSpPr>
      <dsp:spPr>
        <a:xfrm>
          <a:off x="0" y="1126796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Participate in non-partisan voter registration efforts or get-out-the-vote drives</a:t>
          </a:r>
        </a:p>
      </dsp:txBody>
      <dsp:txXfrm>
        <a:off x="1461456" y="1126796"/>
        <a:ext cx="5333646" cy="1024360"/>
      </dsp:txXfrm>
    </dsp:sp>
    <dsp:sp modelId="{7BF757DB-6B5D-4EA9-B64E-32AF0D8F44BE}">
      <dsp:nvSpPr>
        <dsp:cNvPr id="0" name=""/>
        <dsp:cNvSpPr/>
      </dsp:nvSpPr>
      <dsp:spPr>
        <a:xfrm>
          <a:off x="102436" y="1229232"/>
          <a:ext cx="1359020" cy="81948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218" t="-5740" r="15178" b="-3162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7599E-9E9F-42C2-9EEC-80438C591106}">
      <dsp:nvSpPr>
        <dsp:cNvPr id="0" name=""/>
        <dsp:cNvSpPr/>
      </dsp:nvSpPr>
      <dsp:spPr>
        <a:xfrm>
          <a:off x="0" y="2253593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Organize issue-specific letter writing campaigns or lobby day events</a:t>
          </a:r>
        </a:p>
      </dsp:txBody>
      <dsp:txXfrm>
        <a:off x="1461456" y="2253593"/>
        <a:ext cx="5333646" cy="1024360"/>
      </dsp:txXfrm>
    </dsp:sp>
    <dsp:sp modelId="{66FA2D9C-E815-41E9-A99E-C908D00BCAAC}">
      <dsp:nvSpPr>
        <dsp:cNvPr id="0" name=""/>
        <dsp:cNvSpPr/>
      </dsp:nvSpPr>
      <dsp:spPr>
        <a:xfrm>
          <a:off x="102436" y="2356029"/>
          <a:ext cx="1359020" cy="81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A6E7E-F2EF-41D2-86E4-86DC97A84353}">
      <dsp:nvSpPr>
        <dsp:cNvPr id="0" name=""/>
        <dsp:cNvSpPr/>
      </dsp:nvSpPr>
      <dsp:spPr>
        <a:xfrm>
          <a:off x="0" y="3380390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Sponsor public voter education forums on specific issues</a:t>
          </a:r>
        </a:p>
      </dsp:txBody>
      <dsp:txXfrm>
        <a:off x="1461456" y="3380390"/>
        <a:ext cx="5333646" cy="1024360"/>
      </dsp:txXfrm>
    </dsp:sp>
    <dsp:sp modelId="{2155929B-98F8-4D53-9899-EA5FDFB9030E}">
      <dsp:nvSpPr>
        <dsp:cNvPr id="0" name=""/>
        <dsp:cNvSpPr/>
      </dsp:nvSpPr>
      <dsp:spPr>
        <a:xfrm>
          <a:off x="102436" y="3482826"/>
          <a:ext cx="1359020" cy="81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E9AEF-C0AF-49E3-B6E6-CB9190381AE7}">
      <dsp:nvSpPr>
        <dsp:cNvPr id="0" name=""/>
        <dsp:cNvSpPr/>
      </dsp:nvSpPr>
      <dsp:spPr>
        <a:xfrm>
          <a:off x="0" y="0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Prepare or distribute campaign literature and materials that favor or oppose a specific candidate or political party</a:t>
          </a:r>
        </a:p>
      </dsp:txBody>
      <dsp:txXfrm>
        <a:off x="1461456" y="0"/>
        <a:ext cx="5333646" cy="1024360"/>
      </dsp:txXfrm>
    </dsp:sp>
    <dsp:sp modelId="{CF6A0BCC-44C5-487B-B014-EFDDCC761E97}">
      <dsp:nvSpPr>
        <dsp:cNvPr id="0" name=""/>
        <dsp:cNvSpPr/>
      </dsp:nvSpPr>
      <dsp:spPr>
        <a:xfrm>
          <a:off x="102436" y="102436"/>
          <a:ext cx="1359020" cy="81948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557" t="-536" r="22282" b="3988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165AC-FD38-4D44-A86E-432913E78241}">
      <dsp:nvSpPr>
        <dsp:cNvPr id="0" name=""/>
        <dsp:cNvSpPr/>
      </dsp:nvSpPr>
      <dsp:spPr>
        <a:xfrm>
          <a:off x="0" y="1126796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Diocesan or parish bulletins and websites to support, promote, endorse, or oppose any political party or candidate</a:t>
          </a:r>
        </a:p>
      </dsp:txBody>
      <dsp:txXfrm>
        <a:off x="1461456" y="1126796"/>
        <a:ext cx="5333646" cy="1024360"/>
      </dsp:txXfrm>
    </dsp:sp>
    <dsp:sp modelId="{7BF757DB-6B5D-4EA9-B64E-32AF0D8F44BE}">
      <dsp:nvSpPr>
        <dsp:cNvPr id="0" name=""/>
        <dsp:cNvSpPr/>
      </dsp:nvSpPr>
      <dsp:spPr>
        <a:xfrm>
          <a:off x="102436" y="1229232"/>
          <a:ext cx="1359020" cy="81948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2714" t="-10379" r="13158" b="-12671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7599E-9E9F-42C2-9EEC-80438C591106}">
      <dsp:nvSpPr>
        <dsp:cNvPr id="0" name=""/>
        <dsp:cNvSpPr/>
      </dsp:nvSpPr>
      <dsp:spPr>
        <a:xfrm>
          <a:off x="0" y="2253593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Give Church money or support to candidates for political office or to office holders</a:t>
          </a:r>
        </a:p>
      </dsp:txBody>
      <dsp:txXfrm>
        <a:off x="1461456" y="2253593"/>
        <a:ext cx="5333646" cy="1024360"/>
      </dsp:txXfrm>
    </dsp:sp>
    <dsp:sp modelId="{66FA2D9C-E815-41E9-A99E-C908D00BCAAC}">
      <dsp:nvSpPr>
        <dsp:cNvPr id="0" name=""/>
        <dsp:cNvSpPr/>
      </dsp:nvSpPr>
      <dsp:spPr>
        <a:xfrm>
          <a:off x="102436" y="2356029"/>
          <a:ext cx="1359020" cy="81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A6E7E-F2EF-41D2-86E4-86DC97A84353}">
      <dsp:nvSpPr>
        <dsp:cNvPr id="0" name=""/>
        <dsp:cNvSpPr/>
      </dsp:nvSpPr>
      <dsp:spPr>
        <a:xfrm>
          <a:off x="0" y="3380390"/>
          <a:ext cx="6795103" cy="1024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Allow partisan electioneering on school grounds </a:t>
          </a:r>
        </a:p>
      </dsp:txBody>
      <dsp:txXfrm>
        <a:off x="1461456" y="3380390"/>
        <a:ext cx="5333646" cy="1024360"/>
      </dsp:txXfrm>
    </dsp:sp>
    <dsp:sp modelId="{2155929B-98F8-4D53-9899-EA5FDFB9030E}">
      <dsp:nvSpPr>
        <dsp:cNvPr id="0" name=""/>
        <dsp:cNvSpPr/>
      </dsp:nvSpPr>
      <dsp:spPr>
        <a:xfrm>
          <a:off x="102436" y="3482826"/>
          <a:ext cx="1359020" cy="81948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966" t="-8413" r="4036" b="-24383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F2515-07B6-4C67-9A7E-EEF96F5FC013}">
      <dsp:nvSpPr>
        <dsp:cNvPr id="0" name=""/>
        <dsp:cNvSpPr/>
      </dsp:nvSpPr>
      <dsp:spPr>
        <a:xfrm>
          <a:off x="0" y="269139"/>
          <a:ext cx="4244814" cy="2546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Jason Adkins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JAdkins@MNCatholic.org</a:t>
          </a:r>
        </a:p>
      </dsp:txBody>
      <dsp:txXfrm>
        <a:off x="0" y="269139"/>
        <a:ext cx="4244814" cy="254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D5ECFB-4714-416F-90D7-B957EF5918C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31E7A4-8DC6-4CE8-BE46-8E745F36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8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2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2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2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5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thanking them when they have done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2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Remember, politics is about showing up—overcome apathy and engage; at the state level, even five callers makes a difference—translate that to a local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85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r>
              <a:rPr lang="en-US" dirty="0"/>
              <a:t>Guidelines formulated at the intersection of IRS regulations and pastoral prudence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37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2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50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44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43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80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25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8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r>
              <a:rPr lang="en-US" dirty="0"/>
              <a:t>“cultivate civic friendship”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1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r>
              <a:rPr lang="en-US" dirty="0"/>
              <a:t>Harder to dehumanize when there is relationship—foster the politics of encounter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0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2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local officials; they actually have the potential to have the most impact on your parishes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4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always be asking for stuff—sometimes you need to be a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3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4739"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E654-5CB0-4AEB-ABF2-2FB54D5DE2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3A4"/>
            </a:gs>
            <a:gs pos="97000">
              <a:schemeClr val="bg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D364-DFF7-4E80-820A-706E4B0E2913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1BDE-B841-442F-9924-A1608268E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ncatholic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CF248B-AAAF-4283-8371-C6C621FA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0458" y="445468"/>
            <a:ext cx="8487222" cy="2983532"/>
          </a:xfrm>
        </p:spPr>
        <p:txBody>
          <a:bodyPr anchor="t">
            <a:normAutofit/>
          </a:bodyPr>
          <a:lstStyle/>
          <a:p>
            <a:r>
              <a:rPr lang="en-US" sz="5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Working with Public Officials to Help Your School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53E2BE1-E313-4ED7-BE42-9A6646F0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113" y="2411408"/>
            <a:ext cx="5397911" cy="2035181"/>
          </a:xfrm>
          <a:effectLst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Jason Adkins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Executive Director &amp; General Counsel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Minnesota Catholic Conference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MNSAA Conference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November 4, 2022</a:t>
            </a:r>
          </a:p>
          <a:p>
            <a:endParaRPr lang="en-US" dirty="0">
              <a:solidFill>
                <a:srgbClr val="98012E"/>
              </a:solidFill>
            </a:endParaRPr>
          </a:p>
          <a:p>
            <a:endParaRPr lang="en-US" dirty="0">
              <a:solidFill>
                <a:srgbClr val="98012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25655D-3361-4BE7-986D-6A0321A59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1" b="5428"/>
          <a:stretch/>
        </p:blipFill>
        <p:spPr>
          <a:xfrm>
            <a:off x="5343244" y="4707501"/>
            <a:ext cx="4661648" cy="170502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E5533CD-4852-4DC9-B00D-363D4687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" y="220173"/>
            <a:ext cx="3273174" cy="64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8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515056A7-684C-4BC7-A16D-6B52FAF6B396}"/>
              </a:ext>
            </a:extLst>
          </p:cNvPr>
          <p:cNvSpPr txBox="1">
            <a:spLocks/>
          </p:cNvSpPr>
          <p:nvPr/>
        </p:nvSpPr>
        <p:spPr>
          <a:xfrm>
            <a:off x="3324782" y="652904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“Dos”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A7FE36-D271-5EA1-9057-41584E375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330283"/>
              </p:ext>
            </p:extLst>
          </p:nvPr>
        </p:nvGraphicFramePr>
        <p:xfrm>
          <a:off x="1368602" y="1396854"/>
          <a:ext cx="9454796" cy="468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836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74CCE76-A6DE-447D-8774-B820AA030BFB}"/>
              </a:ext>
            </a:extLst>
          </p:cNvPr>
          <p:cNvSpPr txBox="1">
            <a:spLocks/>
          </p:cNvSpPr>
          <p:nvPr/>
        </p:nvSpPr>
        <p:spPr>
          <a:xfrm>
            <a:off x="3324782" y="559530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“Dos”</a:t>
            </a: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C77F073-7908-441D-8C58-1D3799F01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89" y="1446289"/>
            <a:ext cx="7015221" cy="17954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2DF231-FBAE-5541-EBDF-8E0A88EC58AC}"/>
              </a:ext>
            </a:extLst>
          </p:cNvPr>
          <p:cNvSpPr/>
          <p:nvPr/>
        </p:nvSpPr>
        <p:spPr>
          <a:xfrm>
            <a:off x="2400300" y="3652917"/>
            <a:ext cx="7391400" cy="1982999"/>
          </a:xfrm>
          <a:prstGeom prst="rect">
            <a:avLst/>
          </a:prstGeom>
          <a:solidFill>
            <a:srgbClr val="0B63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517" y="3943496"/>
            <a:ext cx="5720963" cy="1655762"/>
          </a:xfrm>
        </p:spPr>
        <p:txBody>
          <a:bodyPr>
            <a:normAutofit/>
          </a:bodyPr>
          <a:lstStyle/>
          <a:p>
            <a:r>
              <a:rPr lang="en-US" sz="3200" dirty="0"/>
              <a:t>Put a human face on issues of concern; facts tell, stories sell; win the story wars</a:t>
            </a:r>
          </a:p>
        </p:txBody>
      </p:sp>
    </p:spTree>
    <p:extLst>
      <p:ext uri="{BB962C8B-B14F-4D97-AF65-F5344CB8AC3E}">
        <p14:creationId xmlns:p14="http://schemas.microsoft.com/office/powerpoint/2010/main" val="383918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74CCE76-A6DE-447D-8774-B820AA030BFB}"/>
              </a:ext>
            </a:extLst>
          </p:cNvPr>
          <p:cNvSpPr txBox="1">
            <a:spLocks/>
          </p:cNvSpPr>
          <p:nvPr/>
        </p:nvSpPr>
        <p:spPr>
          <a:xfrm>
            <a:off x="2007425" y="1279504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The “Dos”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155E25-E360-BABA-8745-2AA4E6D441A2}"/>
              </a:ext>
            </a:extLst>
          </p:cNvPr>
          <p:cNvGrpSpPr/>
          <p:nvPr/>
        </p:nvGrpSpPr>
        <p:grpSpPr>
          <a:xfrm>
            <a:off x="2085047" y="2241959"/>
            <a:ext cx="5387191" cy="3232314"/>
            <a:chOff x="870024" y="525"/>
            <a:chExt cx="5387191" cy="3232314"/>
          </a:xfrm>
          <a:solidFill>
            <a:srgbClr val="0B63A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41FE6F-48B7-E2A2-851E-7F3F973FBD92}"/>
                </a:ext>
              </a:extLst>
            </p:cNvPr>
            <p:cNvSpPr/>
            <p:nvPr/>
          </p:nvSpPr>
          <p:spPr>
            <a:xfrm>
              <a:off x="870024" y="525"/>
              <a:ext cx="5387191" cy="323231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365595-ACB6-3EA2-AF9C-7215B587189D}"/>
                </a:ext>
              </a:extLst>
            </p:cNvPr>
            <p:cNvSpPr txBox="1"/>
            <p:nvPr/>
          </p:nvSpPr>
          <p:spPr>
            <a:xfrm>
              <a:off x="870024" y="525"/>
              <a:ext cx="5387191" cy="32323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/>
                <a:t>Ask for specific things and needs; they expect that.</a:t>
              </a:r>
            </a:p>
          </p:txBody>
        </p:sp>
      </p:grpSp>
      <p:pic>
        <p:nvPicPr>
          <p:cNvPr id="4" name="Graphic 3" descr="Chat with solid fill">
            <a:extLst>
              <a:ext uri="{FF2B5EF4-FFF2-40B4-BE49-F238E27FC236}">
                <a16:creationId xmlns:a16="http://schemas.microsoft.com/office/drawing/2014/main" id="{BE60C1E0-06AC-907B-24EF-7FF800CD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651" y="2023454"/>
            <a:ext cx="2902533" cy="2902533"/>
          </a:xfrm>
          <a:prstGeom prst="rect">
            <a:avLst/>
          </a:prstGeom>
        </p:spPr>
      </p:pic>
      <p:pic>
        <p:nvPicPr>
          <p:cNvPr id="3" name="Graphic 2" descr="Coins outline">
            <a:extLst>
              <a:ext uri="{FF2B5EF4-FFF2-40B4-BE49-F238E27FC236}">
                <a16:creationId xmlns:a16="http://schemas.microsoft.com/office/drawing/2014/main" id="{84082B3C-FB0A-15B6-6FC1-A15E2816A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2495" y="333492"/>
            <a:ext cx="1908467" cy="1908467"/>
          </a:xfrm>
          <a:prstGeom prst="rect">
            <a:avLst/>
          </a:prstGeom>
        </p:spPr>
      </p:pic>
      <p:pic>
        <p:nvPicPr>
          <p:cNvPr id="7" name="Graphic 6" descr="Inbox Check outline">
            <a:extLst>
              <a:ext uri="{FF2B5EF4-FFF2-40B4-BE49-F238E27FC236}">
                <a16:creationId xmlns:a16="http://schemas.microsoft.com/office/drawing/2014/main" id="{FDA3A84C-B21A-4A57-163B-555FD6D17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76442" y="4585561"/>
            <a:ext cx="187452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74CCE76-A6DE-447D-8774-B820AA030BFB}"/>
              </a:ext>
            </a:extLst>
          </p:cNvPr>
          <p:cNvSpPr txBox="1">
            <a:spLocks/>
          </p:cNvSpPr>
          <p:nvPr/>
        </p:nvSpPr>
        <p:spPr>
          <a:xfrm>
            <a:off x="2032000" y="917210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The “Dos”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59C025-7C79-A2F0-981C-AE87A7035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012843"/>
              </p:ext>
            </p:extLst>
          </p:nvPr>
        </p:nvGraphicFramePr>
        <p:xfrm>
          <a:off x="2032000" y="1885028"/>
          <a:ext cx="8128000" cy="253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Business Growth with solid fill">
            <a:extLst>
              <a:ext uri="{FF2B5EF4-FFF2-40B4-BE49-F238E27FC236}">
                <a16:creationId xmlns:a16="http://schemas.microsoft.com/office/drawing/2014/main" id="{26ADE02C-36BC-407B-AF7E-49F84B306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6782" y="4643468"/>
            <a:ext cx="1935636" cy="19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own hall meeting">
            <a:extLst>
              <a:ext uri="{FF2B5EF4-FFF2-40B4-BE49-F238E27FC236}">
                <a16:creationId xmlns:a16="http://schemas.microsoft.com/office/drawing/2014/main" id="{90E3122A-F7A0-4796-AA9E-C911B4275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E8DBDA-8D98-4CE5-B40D-D3FFDA215D78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/>
              <a:t>The “Dos”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DACF4-4178-4470-A043-1F0FF776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Invite them to your school</a:t>
            </a:r>
          </a:p>
          <a:p>
            <a:r>
              <a:rPr lang="en-US" dirty="0"/>
              <a:t>Invite them to your school festival</a:t>
            </a:r>
          </a:p>
          <a:p>
            <a:r>
              <a:rPr lang="en-US" dirty="0"/>
              <a:t>Host a town hall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203B6A-C2B0-D24A-1301-35495BF6FD19}"/>
              </a:ext>
            </a:extLst>
          </p:cNvPr>
          <p:cNvSpPr/>
          <p:nvPr/>
        </p:nvSpPr>
        <p:spPr>
          <a:xfrm>
            <a:off x="237744" y="475488"/>
            <a:ext cx="1152144" cy="1035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6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usinessmen shaking hands">
            <a:extLst>
              <a:ext uri="{FF2B5EF4-FFF2-40B4-BE49-F238E27FC236}">
                <a16:creationId xmlns:a16="http://schemas.microsoft.com/office/drawing/2014/main" id="{051DB44B-CDE5-47AC-6977-850F0C4672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6845" r="2019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E8DBDA-8D98-4CE5-B40D-D3FFDA215D78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dirty="0"/>
              <a:t>The “Dos”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DACF4-4178-4470-A043-1F0FF776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Remember that, ultimately, it’s a relationships business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D0B3D-A62A-00C6-830A-217814BD98B8}"/>
              </a:ext>
            </a:extLst>
          </p:cNvPr>
          <p:cNvSpPr/>
          <p:nvPr/>
        </p:nvSpPr>
        <p:spPr>
          <a:xfrm>
            <a:off x="371094" y="563880"/>
            <a:ext cx="602361" cy="597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0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5B1A36-F499-913D-A804-C63FF554398C}"/>
              </a:ext>
            </a:extLst>
          </p:cNvPr>
          <p:cNvSpPr/>
          <p:nvPr/>
        </p:nvSpPr>
        <p:spPr>
          <a:xfrm>
            <a:off x="-128016" y="-530352"/>
            <a:ext cx="5084064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DA2D320-814E-49C1-A422-5200253E42DB}"/>
              </a:ext>
            </a:extLst>
          </p:cNvPr>
          <p:cNvSpPr txBox="1">
            <a:spLocks/>
          </p:cNvSpPr>
          <p:nvPr/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</a:rPr>
              <a:t>The “Dos”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Pray for them!</a:t>
            </a:r>
          </a:p>
        </p:txBody>
      </p:sp>
      <p:pic>
        <p:nvPicPr>
          <p:cNvPr id="6" name="Picture 5" descr="A cartoon of a person&#10;&#10;Description automatically generated">
            <a:extLst>
              <a:ext uri="{FF2B5EF4-FFF2-40B4-BE49-F238E27FC236}">
                <a16:creationId xmlns:a16="http://schemas.microsoft.com/office/drawing/2014/main" id="{B9BA6C9C-EF47-4F1C-B031-590A75EBC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r="1972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C770E34-0954-4A3D-8A45-926B3490136A}"/>
              </a:ext>
            </a:extLst>
          </p:cNvPr>
          <p:cNvSpPr txBox="1">
            <a:spLocks/>
          </p:cNvSpPr>
          <p:nvPr/>
        </p:nvSpPr>
        <p:spPr>
          <a:xfrm>
            <a:off x="795338" y="1566473"/>
            <a:ext cx="10601325" cy="2166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“Don’ts”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0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FDA2D320-814E-49C1-A422-5200253E42DB}"/>
              </a:ext>
            </a:extLst>
          </p:cNvPr>
          <p:cNvSpPr txBox="1">
            <a:spLocks/>
          </p:cNvSpPr>
          <p:nvPr/>
        </p:nvSpPr>
        <p:spPr>
          <a:xfrm>
            <a:off x="1698266" y="658652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The “Don’ts”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2A8198-4949-22A7-CE51-A9CD86DC5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155206"/>
              </p:ext>
            </p:extLst>
          </p:nvPr>
        </p:nvGraphicFramePr>
        <p:xfrm>
          <a:off x="777240" y="1759786"/>
          <a:ext cx="10371897" cy="442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No sign with solid fill">
            <a:extLst>
              <a:ext uri="{FF2B5EF4-FFF2-40B4-BE49-F238E27FC236}">
                <a16:creationId xmlns:a16="http://schemas.microsoft.com/office/drawing/2014/main" id="{EB372BD4-F9A2-4759-2F8A-BC9A4B159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9484" y="282201"/>
            <a:ext cx="1120401" cy="11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C770E34-0954-4A3D-8A45-926B3490136A}"/>
              </a:ext>
            </a:extLst>
          </p:cNvPr>
          <p:cNvSpPr txBox="1">
            <a:spLocks/>
          </p:cNvSpPr>
          <p:nvPr/>
        </p:nvSpPr>
        <p:spPr>
          <a:xfrm>
            <a:off x="795338" y="1566473"/>
            <a:ext cx="10601325" cy="2166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Electioneering Communications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3130F-7BBE-6547-9E27-66B2947BD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6600"/>
              <a:t>General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CA749-C91B-2777-8538-361A66CFD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3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592A28-E98A-4A69-8AFD-ABED45A6A292}"/>
              </a:ext>
            </a:extLst>
          </p:cNvPr>
          <p:cNvSpPr txBox="1">
            <a:spLocks/>
          </p:cNvSpPr>
          <p:nvPr/>
        </p:nvSpPr>
        <p:spPr>
          <a:xfrm>
            <a:off x="6658044" y="643466"/>
            <a:ext cx="5006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Electioneering Communication</a:t>
            </a:r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Email">
            <a:extLst>
              <a:ext uri="{FF2B5EF4-FFF2-40B4-BE49-F238E27FC236}">
                <a16:creationId xmlns:a16="http://schemas.microsoft.com/office/drawing/2014/main" id="{BC979926-0B3D-CD05-5946-1A9F6D2DE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044" y="2129897"/>
            <a:ext cx="5006336" cy="4084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You can: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dirty="0"/>
              <a:t>Host a candidate forum where all are invited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dirty="0"/>
              <a:t>Host educational events related to issues that do not contain voter guides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dirty="0"/>
              <a:t>Advocate for or against ballot initiatives such as constitutional amendments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en-US" dirty="0"/>
              <a:t>Advocate for or against legislation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994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048" y="1485278"/>
            <a:ext cx="7428504" cy="418056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You can: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159550-A622-412C-AB38-05D3CC611C59}"/>
              </a:ext>
            </a:extLst>
          </p:cNvPr>
          <p:cNvSpPr txBox="1">
            <a:spLocks/>
          </p:cNvSpPr>
          <p:nvPr/>
        </p:nvSpPr>
        <p:spPr>
          <a:xfrm>
            <a:off x="2826026" y="448211"/>
            <a:ext cx="7521934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Electioneering Communication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F1AD090-3767-D4A6-75E8-C449573BD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729068"/>
              </p:ext>
            </p:extLst>
          </p:nvPr>
        </p:nvGraphicFramePr>
        <p:xfrm>
          <a:off x="2826026" y="1551622"/>
          <a:ext cx="6795103" cy="440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122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292" y="1574022"/>
            <a:ext cx="7013050" cy="492504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You should NOT: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DA2D320-814E-49C1-A422-5200253E42DB}"/>
              </a:ext>
            </a:extLst>
          </p:cNvPr>
          <p:cNvSpPr txBox="1">
            <a:spLocks/>
          </p:cNvSpPr>
          <p:nvPr/>
        </p:nvSpPr>
        <p:spPr>
          <a:xfrm>
            <a:off x="2826026" y="448211"/>
            <a:ext cx="7521934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Electioneering Communication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ABD574-7343-769C-B2BF-1ED061D20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655795"/>
              </p:ext>
            </p:extLst>
          </p:nvPr>
        </p:nvGraphicFramePr>
        <p:xfrm>
          <a:off x="3552857" y="1574022"/>
          <a:ext cx="6795103" cy="440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93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9DE75F-05EB-A844-A8E9-C9A7149B2D76}"/>
              </a:ext>
            </a:extLst>
          </p:cNvPr>
          <p:cNvSpPr/>
          <p:nvPr/>
        </p:nvSpPr>
        <p:spPr>
          <a:xfrm>
            <a:off x="-46494" y="0"/>
            <a:ext cx="4637225" cy="526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CE5ADB-482E-4E1C-A5AC-4A9F1725E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4" b="16015"/>
          <a:stretch/>
        </p:blipFill>
        <p:spPr>
          <a:xfrm>
            <a:off x="20" y="201478"/>
            <a:ext cx="4637225" cy="66565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DA2D320-814E-49C1-A422-5200253E42DB}"/>
              </a:ext>
            </a:extLst>
          </p:cNvPr>
          <p:cNvSpPr txBox="1">
            <a:spLocks/>
          </p:cNvSpPr>
          <p:nvPr/>
        </p:nvSpPr>
        <p:spPr>
          <a:xfrm>
            <a:off x="5277328" y="640082"/>
            <a:ext cx="6274591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>
                <a:solidFill>
                  <a:schemeClr val="bg1"/>
                </a:solidFill>
              </a:rPr>
              <a:t>Guidelines for Parish Political Activity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www.MNCatholic.org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“Educational Resources” tab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4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DA2D320-814E-49C1-A422-5200253E42DB}"/>
              </a:ext>
            </a:extLst>
          </p:cNvPr>
          <p:cNvSpPr txBox="1">
            <a:spLocks/>
          </p:cNvSpPr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Catholic Advocacy Network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21063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Encourage your parish to join the Catholic Advocacy Network!</a:t>
            </a: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www.MNCatholic.org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88FD783-C640-444C-BAA2-A8B706D1AF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2"/>
          <a:stretch/>
        </p:blipFill>
        <p:spPr>
          <a:xfrm>
            <a:off x="5340553" y="321177"/>
            <a:ext cx="5768889" cy="2555398"/>
          </a:xfrm>
          <a:prstGeom prst="rect">
            <a:avLst/>
          </a:prstGeom>
        </p:spPr>
      </p:pic>
      <p:pic>
        <p:nvPicPr>
          <p:cNvPr id="3" name="Picture 2" descr="A picture containing text, outdoor, blue, sign&#10;&#10;Description automatically generated">
            <a:extLst>
              <a:ext uri="{FF2B5EF4-FFF2-40B4-BE49-F238E27FC236}">
                <a16:creationId xmlns:a16="http://schemas.microsoft.com/office/drawing/2014/main" id="{226C2037-A3BE-83B7-519C-A20E27683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72" y="3078480"/>
            <a:ext cx="3422249" cy="34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FDA2D320-814E-49C1-A422-5200253E42DB}"/>
              </a:ext>
            </a:extLst>
          </p:cNvPr>
          <p:cNvSpPr txBox="1">
            <a:spLocks/>
          </p:cNvSpPr>
          <p:nvPr/>
        </p:nvSpPr>
        <p:spPr>
          <a:xfrm>
            <a:off x="2016501" y="1142466"/>
            <a:ext cx="7521925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100" b="1" dirty="0"/>
              <a:t>Questions</a:t>
            </a:r>
            <a:r>
              <a:rPr lang="en-US" sz="4000" b="1" dirty="0"/>
              <a:t>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9C3246A-92E4-419F-8923-1B9B63ED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81" y="280226"/>
            <a:ext cx="3273174" cy="64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C592B5-2E58-4CD5-48CC-D4A5837A0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576789"/>
              </p:ext>
            </p:extLst>
          </p:nvPr>
        </p:nvGraphicFramePr>
        <p:xfrm>
          <a:off x="2016501" y="1886416"/>
          <a:ext cx="4244814" cy="30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397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3B756F-E3F2-ED44-08AF-7150CE136132}"/>
              </a:ext>
            </a:extLst>
          </p:cNvPr>
          <p:cNvSpPr/>
          <p:nvPr/>
        </p:nvSpPr>
        <p:spPr>
          <a:xfrm>
            <a:off x="6797040" y="0"/>
            <a:ext cx="5699760" cy="7071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A8D752B-CC31-46AD-A4B1-C1A5E2537493}"/>
              </a:ext>
            </a:extLst>
          </p:cNvPr>
          <p:cNvSpPr txBox="1">
            <a:spLocks/>
          </p:cNvSpPr>
          <p:nvPr/>
        </p:nvSpPr>
        <p:spPr>
          <a:xfrm>
            <a:off x="8174735" y="640081"/>
            <a:ext cx="3377183" cy="22707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3413760"/>
            <a:ext cx="3377184" cy="196596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“Politics is one of the highest forms of charity because it serves the common good.”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-Pope Francis</a:t>
            </a:r>
          </a:p>
        </p:txBody>
      </p:sp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02B2D8E-F013-4494-90F7-98441021E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r="3706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3B756F-E3F2-ED44-08AF-7150CE136132}"/>
              </a:ext>
            </a:extLst>
          </p:cNvPr>
          <p:cNvSpPr/>
          <p:nvPr/>
        </p:nvSpPr>
        <p:spPr>
          <a:xfrm>
            <a:off x="6797040" y="0"/>
            <a:ext cx="5699760" cy="7071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A8D752B-CC31-46AD-A4B1-C1A5E2537493}"/>
              </a:ext>
            </a:extLst>
          </p:cNvPr>
          <p:cNvSpPr txBox="1">
            <a:spLocks/>
          </p:cNvSpPr>
          <p:nvPr/>
        </p:nvSpPr>
        <p:spPr>
          <a:xfrm>
            <a:off x="8174735" y="640081"/>
            <a:ext cx="3377183" cy="22707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General Principles</a:t>
            </a:r>
          </a:p>
        </p:txBody>
      </p:sp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02B2D8E-F013-4494-90F7-98441021E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r="3706"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" name="Subtitle 6">
            <a:extLst>
              <a:ext uri="{FF2B5EF4-FFF2-40B4-BE49-F238E27FC236}">
                <a16:creationId xmlns:a16="http://schemas.microsoft.com/office/drawing/2014/main" id="{E2B89B89-3BE5-F6A6-45B4-E0EF4A9512EF}"/>
              </a:ext>
            </a:extLst>
          </p:cNvPr>
          <p:cNvSpPr txBox="1">
            <a:spLocks/>
          </p:cNvSpPr>
          <p:nvPr/>
        </p:nvSpPr>
        <p:spPr>
          <a:xfrm>
            <a:off x="8228342" y="3446307"/>
            <a:ext cx="32699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“A good Catholic meddles in politics.”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-Pope Francis</a:t>
            </a:r>
          </a:p>
        </p:txBody>
      </p:sp>
    </p:spTree>
    <p:extLst>
      <p:ext uri="{BB962C8B-B14F-4D97-AF65-F5344CB8AC3E}">
        <p14:creationId xmlns:p14="http://schemas.microsoft.com/office/powerpoint/2010/main" val="72936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28DA77-E65D-3DA2-F988-0C3E7FCAD074}"/>
              </a:ext>
            </a:extLst>
          </p:cNvPr>
          <p:cNvSpPr/>
          <p:nvPr/>
        </p:nvSpPr>
        <p:spPr>
          <a:xfrm>
            <a:off x="6797040" y="0"/>
            <a:ext cx="5699760" cy="7071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D18C1A-31BD-43C5-AF11-BE280BCF8744}"/>
              </a:ext>
            </a:extLst>
          </p:cNvPr>
          <p:cNvSpPr txBox="1">
            <a:spLocks/>
          </p:cNvSpPr>
          <p:nvPr/>
        </p:nvSpPr>
        <p:spPr>
          <a:xfrm>
            <a:off x="8174735" y="64008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Your elected officials </a:t>
            </a:r>
            <a:r>
              <a:rPr lang="en-US" sz="2000" i="1" dirty="0">
                <a:solidFill>
                  <a:schemeClr val="bg1"/>
                </a:solidFill>
              </a:rPr>
              <a:t>need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i="1" dirty="0">
                <a:solidFill>
                  <a:schemeClr val="bg1"/>
                </a:solidFill>
              </a:rPr>
              <a:t>want</a:t>
            </a:r>
            <a:r>
              <a:rPr lang="en-US" sz="2000" dirty="0">
                <a:solidFill>
                  <a:schemeClr val="bg1"/>
                </a:solidFill>
              </a:rPr>
              <a:t> to hear from you.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They need you as a resource and a friend.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4FBB95-6552-4AB2-B99A-CEEFDFB2E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0"/>
          <a:stretch/>
        </p:blipFill>
        <p:spPr>
          <a:xfrm>
            <a:off x="20" y="10"/>
            <a:ext cx="753463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93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32E4D3-6D53-4AFB-A7AC-401D2FABB8A6}"/>
              </a:ext>
            </a:extLst>
          </p:cNvPr>
          <p:cNvSpPr txBox="1">
            <a:spLocks/>
          </p:cNvSpPr>
          <p:nvPr/>
        </p:nvSpPr>
        <p:spPr>
          <a:xfrm>
            <a:off x="3324782" y="783780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General Principles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F7624A-D0FE-61F1-C303-F4C22D6A5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861841"/>
              </p:ext>
            </p:extLst>
          </p:nvPr>
        </p:nvGraphicFramePr>
        <p:xfrm>
          <a:off x="2532380" y="2346959"/>
          <a:ext cx="7127240" cy="323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371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C770E34-0954-4A3D-8A45-926B3490136A}"/>
              </a:ext>
            </a:extLst>
          </p:cNvPr>
          <p:cNvSpPr txBox="1">
            <a:spLocks/>
          </p:cNvSpPr>
          <p:nvPr/>
        </p:nvSpPr>
        <p:spPr>
          <a:xfrm>
            <a:off x="795338" y="1566473"/>
            <a:ext cx="10601325" cy="2166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“Dos”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6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56152D-7C24-95E3-9B75-68C8590C8631}"/>
              </a:ext>
            </a:extLst>
          </p:cNvPr>
          <p:cNvSpPr/>
          <p:nvPr/>
        </p:nvSpPr>
        <p:spPr>
          <a:xfrm>
            <a:off x="-1045463" y="-106680"/>
            <a:ext cx="5699760" cy="7071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64F786B-357C-4987-8D0B-596BB3CDFBBB}"/>
              </a:ext>
            </a:extLst>
          </p:cNvPr>
          <p:cNvSpPr txBox="1">
            <a:spLocks/>
          </p:cNvSpPr>
          <p:nvPr/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</a:rPr>
              <a:t>The “Dos”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3E716-9C11-4880-AB91-581C91D42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Get to know your elected officials – all of them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6E2BE2B-FB3C-454B-8836-9E7A5B720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1" r="921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A5141BAF-3A12-463B-BCDE-0A2630BE1DF1}"/>
              </a:ext>
            </a:extLst>
          </p:cNvPr>
          <p:cNvSpPr txBox="1">
            <a:spLocks/>
          </p:cNvSpPr>
          <p:nvPr/>
        </p:nvSpPr>
        <p:spPr>
          <a:xfrm>
            <a:off x="3119120" y="615851"/>
            <a:ext cx="5542436" cy="7439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The “Dos”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718DF40-88B7-5AE9-C063-25218F6C7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936115"/>
              </p:ext>
            </p:extLst>
          </p:nvPr>
        </p:nvGraphicFramePr>
        <p:xfrm>
          <a:off x="3119120" y="1691640"/>
          <a:ext cx="5953760" cy="44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30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49495</TotalTime>
  <Words>656</Words>
  <Application>Microsoft Macintosh PowerPoint</Application>
  <PresentationFormat>Widescreen</PresentationFormat>
  <Paragraphs>105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Working with Public Officials to Help Your School</vt:lpstr>
      <vt:lpstr>General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Mollen</dc:creator>
  <cp:lastModifiedBy>Microsoft Office User</cp:lastModifiedBy>
  <cp:revision>93</cp:revision>
  <cp:lastPrinted>2022-11-02T14:38:16Z</cp:lastPrinted>
  <dcterms:created xsi:type="dcterms:W3CDTF">2016-08-03T17:02:05Z</dcterms:created>
  <dcterms:modified xsi:type="dcterms:W3CDTF">2022-11-10T00:59:13Z</dcterms:modified>
</cp:coreProperties>
</file>