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5"/>
    <p:sldMasterId id="2147483696" r:id="rId6"/>
    <p:sldMasterId id="2147483697" r:id="rId7"/>
    <p:sldMasterId id="214748369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Lst>
  <p:sldSz cy="5143500" cx="9144000"/>
  <p:notesSz cx="6858000" cy="9144000"/>
  <p:embeddedFontLst>
    <p:embeddedFont>
      <p:font typeface="Roboto"/>
      <p:regular r:id="rId50"/>
      <p:bold r:id="rId51"/>
      <p:italic r:id="rId52"/>
      <p:boldItalic r:id="rId53"/>
    </p:embeddedFont>
    <p:embeddedFont>
      <p:font typeface="Nixie One"/>
      <p:regular r:id="rId54"/>
    </p:embeddedFont>
    <p:embeddedFont>
      <p:font typeface="Varela Round"/>
      <p:regular r:id="rId55"/>
    </p:embeddedFont>
    <p:embeddedFont>
      <p:font typeface="Average"/>
      <p:regular r:id="rId56"/>
    </p:embeddedFont>
    <p:embeddedFont>
      <p:font typeface="Oswald"/>
      <p:regular r:id="rId57"/>
      <p:bold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313DD6B-61F8-4C4B-8C38-ECC0B01F011B}">
  <a:tblStyle styleId="{8313DD6B-61F8-4C4B-8C38-ECC0B01F011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2.xml"/><Relationship Id="rId55" Type="http://schemas.openxmlformats.org/officeDocument/2006/relationships/font" Target="fonts/VarelaRound-regular.fntdata"/><Relationship Id="rId10" Type="http://schemas.openxmlformats.org/officeDocument/2006/relationships/slide" Target="slides/slide1.xml"/><Relationship Id="rId54" Type="http://schemas.openxmlformats.org/officeDocument/2006/relationships/font" Target="fonts/NixieOne-regular.fntdata"/><Relationship Id="rId13" Type="http://schemas.openxmlformats.org/officeDocument/2006/relationships/slide" Target="slides/slide4.xml"/><Relationship Id="rId57" Type="http://schemas.openxmlformats.org/officeDocument/2006/relationships/font" Target="fonts/Oswald-regular.fntdata"/><Relationship Id="rId12" Type="http://schemas.openxmlformats.org/officeDocument/2006/relationships/slide" Target="slides/slide3.xml"/><Relationship Id="rId56" Type="http://schemas.openxmlformats.org/officeDocument/2006/relationships/font" Target="fonts/Average-regular.fntdata"/><Relationship Id="rId15" Type="http://schemas.openxmlformats.org/officeDocument/2006/relationships/slide" Target="slides/slide6.xml"/><Relationship Id="rId14" Type="http://schemas.openxmlformats.org/officeDocument/2006/relationships/slide" Target="slides/slide5.xml"/><Relationship Id="rId58" Type="http://schemas.openxmlformats.org/officeDocument/2006/relationships/font" Target="fonts/Oswald-bold.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950814e8e8_0_3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950814e8e8_0_3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950814e8e8_0_38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2950814e8e8_0_3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950814e8e8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950814e8e8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950814e8e8_0_426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950814e8e8_0_4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950814e8e8_0_4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950814e8e8_0_4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950814e8e8_0_324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2950814e8e8_0_3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950814e8e8_0_4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950814e8e8_0_4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950814e8e8_0_46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950814e8e8_0_46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950814e8e8_0_2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950814e8e8_0_2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950814e8e8_0_1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950814e8e8_0_1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950814e8e8_0_2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2950814e8e8_0_2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Average"/>
              <a:buAutoNum type="arabicPeriod"/>
            </a:pPr>
            <a:r>
              <a:rPr lang="en" sz="1400">
                <a:solidFill>
                  <a:schemeClr val="dk1"/>
                </a:solidFill>
                <a:latin typeface="Average"/>
                <a:ea typeface="Average"/>
                <a:cs typeface="Average"/>
                <a:sym typeface="Average"/>
              </a:rPr>
              <a:t>At your table brainstorm all the possible teaching points you have used in a conference.</a:t>
            </a:r>
            <a:endParaRPr sz="1400">
              <a:solidFill>
                <a:schemeClr val="dk1"/>
              </a:solidFill>
              <a:latin typeface="Average"/>
              <a:ea typeface="Average"/>
              <a:cs typeface="Average"/>
              <a:sym typeface="Average"/>
            </a:endParaRPr>
          </a:p>
          <a:p>
            <a:pPr indent="-317500" lvl="0" marL="457200" rtl="0" algn="l">
              <a:lnSpc>
                <a:spcPct val="115000"/>
              </a:lnSpc>
              <a:spcBef>
                <a:spcPts val="0"/>
              </a:spcBef>
              <a:spcAft>
                <a:spcPts val="0"/>
              </a:spcAft>
              <a:buClr>
                <a:schemeClr val="dk1"/>
              </a:buClr>
              <a:buSzPts val="1400"/>
              <a:buFont typeface="Average"/>
              <a:buAutoNum type="arabicPeriod"/>
            </a:pPr>
            <a:r>
              <a:rPr lang="en" sz="1400">
                <a:solidFill>
                  <a:schemeClr val="dk1"/>
                </a:solidFill>
                <a:latin typeface="Average"/>
                <a:ea typeface="Average"/>
                <a:cs typeface="Average"/>
                <a:sym typeface="Average"/>
              </a:rPr>
              <a:t>Group those in some way.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950814e8e8_0_10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2950814e8e8_0_10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back to our image of child and writing, we believe students come with knowledge, that they are being thoughtful of their purpose...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950814e8e8_0_2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950814e8e8_0_2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Average"/>
              <a:buAutoNum type="arabicPeriod"/>
            </a:pPr>
            <a:r>
              <a:rPr lang="en" sz="1400">
                <a:solidFill>
                  <a:schemeClr val="dk1"/>
                </a:solidFill>
                <a:latin typeface="Average"/>
                <a:ea typeface="Average"/>
                <a:cs typeface="Average"/>
                <a:sym typeface="Average"/>
              </a:rPr>
              <a:t>At your table brainstorm all the possible teaching points you have used in a conference.</a:t>
            </a:r>
            <a:endParaRPr sz="1400">
              <a:solidFill>
                <a:schemeClr val="dk1"/>
              </a:solidFill>
              <a:latin typeface="Average"/>
              <a:ea typeface="Average"/>
              <a:cs typeface="Average"/>
              <a:sym typeface="Average"/>
            </a:endParaRPr>
          </a:p>
          <a:p>
            <a:pPr indent="-317500" lvl="0" marL="457200" rtl="0" algn="l">
              <a:lnSpc>
                <a:spcPct val="115000"/>
              </a:lnSpc>
              <a:spcBef>
                <a:spcPts val="0"/>
              </a:spcBef>
              <a:spcAft>
                <a:spcPts val="0"/>
              </a:spcAft>
              <a:buClr>
                <a:schemeClr val="dk1"/>
              </a:buClr>
              <a:buSzPts val="1400"/>
              <a:buFont typeface="Average"/>
              <a:buAutoNum type="arabicPeriod"/>
            </a:pPr>
            <a:r>
              <a:rPr lang="en" sz="1400">
                <a:solidFill>
                  <a:schemeClr val="dk1"/>
                </a:solidFill>
                <a:latin typeface="Average"/>
                <a:ea typeface="Average"/>
                <a:cs typeface="Average"/>
                <a:sym typeface="Average"/>
              </a:rPr>
              <a:t>Group those in some way.</a:t>
            </a: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950814e8e8_0_4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950814e8e8_0_4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950814e8e8_0_1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950814e8e8_0_1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950814e8e8_0_26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950814e8e8_0_2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950814e8e8_0_4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2950814e8e8_0_4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950814e8e8_0_1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950814e8e8_0_1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950814e8e8_0_3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950814e8e8_0_3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950814e8e8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950814e8e8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2950814e8e8_0_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2950814e8e8_0_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950814e8e8_0_34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950814e8e8_0_34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950814e8e8_0_4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950814e8e8_0_4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950814e8e8_0_48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950814e8e8_0_48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950814e8e8_0_20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2950814e8e8_0_2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400">
                <a:latin typeface="Average"/>
                <a:ea typeface="Average"/>
                <a:cs typeface="Average"/>
                <a:sym typeface="Average"/>
              </a:rPr>
              <a:t>Go back to your conference between Carl Anderson and Becky. See if you can find the role of the teacher points.</a:t>
            </a:r>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950814e8e8_0_3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2950814e8e8_0_3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950814e8e8_0_36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950814e8e8_0_36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950814e8e8_0_3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950814e8e8_0_3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950814e8e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950814e8e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950814e8e8_0_2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950814e8e8_0_2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950814e8e8_0_1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950814e8e8_0_1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950814e8e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950814e8e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950814e8e8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950814e8e8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950814e8e8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950814e8e8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950814e8e8_0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950814e8e8_0_6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950814e8e8_0_3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950814e8e8_0_3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950814e8e8_0_3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2950814e8e8_0_3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2950814e8e8_0_3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2950814e8e8_0_3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Teachers talk - 10 minutes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950814e8e8_0_3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950814e8e8_0_36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_1">
    <p:spTree>
      <p:nvGrpSpPr>
        <p:cNvPr id="95" name="Shape 95"/>
        <p:cNvGrpSpPr/>
        <p:nvPr/>
      </p:nvGrpSpPr>
      <p:grpSpPr>
        <a:xfrm>
          <a:off x="0" y="0"/>
          <a:ext cx="0" cy="0"/>
          <a:chOff x="0" y="0"/>
          <a:chExt cx="0" cy="0"/>
        </a:xfrm>
      </p:grpSpPr>
      <p:sp>
        <p:nvSpPr>
          <p:cNvPr id="96" name="Google Shape;96;p25"/>
          <p:cNvSpPr/>
          <p:nvPr/>
        </p:nvSpPr>
        <p:spPr>
          <a:xfrm>
            <a:off x="7209425" y="502200"/>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5"/>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5"/>
          <p:cNvSpPr txBox="1"/>
          <p:nvPr>
            <p:ph type="ctrTitle"/>
          </p:nvPr>
        </p:nvSpPr>
        <p:spPr>
          <a:xfrm>
            <a:off x="2255425" y="1991825"/>
            <a:ext cx="46332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99" name="Google Shape;99;p25"/>
          <p:cNvSpPr/>
          <p:nvPr/>
        </p:nvSpPr>
        <p:spPr>
          <a:xfrm>
            <a:off x="267550" y="-886750"/>
            <a:ext cx="2347200" cy="2347200"/>
          </a:xfrm>
          <a:prstGeom prst="donut">
            <a:avLst>
              <a:gd fmla="val 29778"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5"/>
          <p:cNvSpPr/>
          <p:nvPr/>
        </p:nvSpPr>
        <p:spPr>
          <a:xfrm>
            <a:off x="8348875" y="2882375"/>
            <a:ext cx="978600" cy="978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5"/>
          <p:cNvSpPr/>
          <p:nvPr/>
        </p:nvSpPr>
        <p:spPr>
          <a:xfrm>
            <a:off x="2255425" y="541800"/>
            <a:ext cx="657600" cy="6576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5"/>
          <p:cNvSpPr/>
          <p:nvPr/>
        </p:nvSpPr>
        <p:spPr>
          <a:xfrm>
            <a:off x="6752750" y="3465100"/>
            <a:ext cx="2284200" cy="2284200"/>
          </a:xfrm>
          <a:prstGeom prst="donut">
            <a:avLst>
              <a:gd fmla="val 11909"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5"/>
          <p:cNvSpPr/>
          <p:nvPr/>
        </p:nvSpPr>
        <p:spPr>
          <a:xfrm>
            <a:off x="137775" y="3193200"/>
            <a:ext cx="657600" cy="6576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5"/>
          <p:cNvSpPr/>
          <p:nvPr/>
        </p:nvSpPr>
        <p:spPr>
          <a:xfrm>
            <a:off x="376550" y="4217275"/>
            <a:ext cx="1207800" cy="12078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5"/>
          <p:cNvSpPr/>
          <p:nvPr/>
        </p:nvSpPr>
        <p:spPr>
          <a:xfrm>
            <a:off x="8244625" y="25419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5"/>
          <p:cNvSpPr/>
          <p:nvPr/>
        </p:nvSpPr>
        <p:spPr>
          <a:xfrm>
            <a:off x="7598775" y="-300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5"/>
          <p:cNvSpPr/>
          <p:nvPr/>
        </p:nvSpPr>
        <p:spPr>
          <a:xfrm>
            <a:off x="8244625" y="802850"/>
            <a:ext cx="657600" cy="6576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5"/>
          <p:cNvSpPr/>
          <p:nvPr/>
        </p:nvSpPr>
        <p:spPr>
          <a:xfrm>
            <a:off x="213975" y="695900"/>
            <a:ext cx="871500" cy="8715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5"/>
          <p:cNvSpPr/>
          <p:nvPr/>
        </p:nvSpPr>
        <p:spPr>
          <a:xfrm>
            <a:off x="-122175" y="2933250"/>
            <a:ext cx="1177500" cy="11775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5"/>
          <p:cNvSpPr/>
          <p:nvPr/>
        </p:nvSpPr>
        <p:spPr>
          <a:xfrm>
            <a:off x="8150075" y="708300"/>
            <a:ext cx="846600" cy="8466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5"/>
          <p:cNvSpPr/>
          <p:nvPr/>
        </p:nvSpPr>
        <p:spPr>
          <a:xfrm>
            <a:off x="1055325" y="3904575"/>
            <a:ext cx="206100" cy="2061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112" name="Shape 112"/>
        <p:cNvGrpSpPr/>
        <p:nvPr/>
      </p:nvGrpSpPr>
      <p:grpSpPr>
        <a:xfrm>
          <a:off x="0" y="0"/>
          <a:ext cx="0" cy="0"/>
          <a:chOff x="0" y="0"/>
          <a:chExt cx="0" cy="0"/>
        </a:xfrm>
      </p:grpSpPr>
      <p:sp>
        <p:nvSpPr>
          <p:cNvPr id="113" name="Google Shape;113;p26"/>
          <p:cNvSpPr/>
          <p:nvPr/>
        </p:nvSpPr>
        <p:spPr>
          <a:xfrm>
            <a:off x="419100" y="-1581150"/>
            <a:ext cx="8305800" cy="83058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_1">
    <p:spTree>
      <p:nvGrpSpPr>
        <p:cNvPr id="114" name="Shape 114"/>
        <p:cNvGrpSpPr/>
        <p:nvPr/>
      </p:nvGrpSpPr>
      <p:grpSpPr>
        <a:xfrm>
          <a:off x="0" y="0"/>
          <a:ext cx="0" cy="0"/>
          <a:chOff x="0" y="0"/>
          <a:chExt cx="0" cy="0"/>
        </a:xfrm>
      </p:grpSpPr>
      <p:sp>
        <p:nvSpPr>
          <p:cNvPr id="115" name="Google Shape;115;p27"/>
          <p:cNvSpPr/>
          <p:nvPr/>
        </p:nvSpPr>
        <p:spPr>
          <a:xfrm>
            <a:off x="3058200" y="-295450"/>
            <a:ext cx="3027600" cy="30279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7"/>
          <p:cNvSpPr txBox="1"/>
          <p:nvPr>
            <p:ph type="ctrTitle"/>
          </p:nvPr>
        </p:nvSpPr>
        <p:spPr>
          <a:xfrm>
            <a:off x="1773750" y="2421550"/>
            <a:ext cx="55965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17" name="Google Shape;117;p27"/>
          <p:cNvSpPr txBox="1"/>
          <p:nvPr>
            <p:ph idx="1" type="subTitle"/>
          </p:nvPr>
        </p:nvSpPr>
        <p:spPr>
          <a:xfrm>
            <a:off x="1773750" y="3449654"/>
            <a:ext cx="55965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A1BECC"/>
              </a:buClr>
              <a:buSzPts val="1800"/>
              <a:buNone/>
              <a:defRPr b="1">
                <a:solidFill>
                  <a:srgbClr val="A1BECC"/>
                </a:solidFill>
              </a:defRPr>
            </a:lvl1pPr>
            <a:lvl2pPr lvl="1" rtl="0" algn="ctr">
              <a:spcBef>
                <a:spcPts val="1600"/>
              </a:spcBef>
              <a:spcAft>
                <a:spcPts val="0"/>
              </a:spcAft>
              <a:buClr>
                <a:srgbClr val="A1BECC"/>
              </a:buClr>
              <a:buSzPts val="3000"/>
              <a:buNone/>
              <a:defRPr b="1" sz="3000">
                <a:solidFill>
                  <a:srgbClr val="A1BECC"/>
                </a:solidFill>
              </a:defRPr>
            </a:lvl2pPr>
            <a:lvl3pPr lvl="2" rtl="0" algn="ctr">
              <a:spcBef>
                <a:spcPts val="1600"/>
              </a:spcBef>
              <a:spcAft>
                <a:spcPts val="0"/>
              </a:spcAft>
              <a:buClr>
                <a:srgbClr val="A1BECC"/>
              </a:buClr>
              <a:buSzPts val="3000"/>
              <a:buNone/>
              <a:defRPr b="1" sz="3000">
                <a:solidFill>
                  <a:srgbClr val="A1BECC"/>
                </a:solidFill>
              </a:defRPr>
            </a:lvl3pPr>
            <a:lvl4pPr lvl="3" rtl="0" algn="ctr">
              <a:spcBef>
                <a:spcPts val="1600"/>
              </a:spcBef>
              <a:spcAft>
                <a:spcPts val="0"/>
              </a:spcAft>
              <a:buClr>
                <a:srgbClr val="A1BECC"/>
              </a:buClr>
              <a:buSzPts val="3000"/>
              <a:buNone/>
              <a:defRPr b="1" sz="3000">
                <a:solidFill>
                  <a:srgbClr val="A1BECC"/>
                </a:solidFill>
              </a:defRPr>
            </a:lvl4pPr>
            <a:lvl5pPr lvl="4" rtl="0" algn="ctr">
              <a:spcBef>
                <a:spcPts val="1600"/>
              </a:spcBef>
              <a:spcAft>
                <a:spcPts val="0"/>
              </a:spcAft>
              <a:buClr>
                <a:srgbClr val="A1BECC"/>
              </a:buClr>
              <a:buSzPts val="3000"/>
              <a:buNone/>
              <a:defRPr b="1" sz="3000">
                <a:solidFill>
                  <a:srgbClr val="A1BECC"/>
                </a:solidFill>
              </a:defRPr>
            </a:lvl5pPr>
            <a:lvl6pPr lvl="5" rtl="0" algn="ctr">
              <a:spcBef>
                <a:spcPts val="1600"/>
              </a:spcBef>
              <a:spcAft>
                <a:spcPts val="0"/>
              </a:spcAft>
              <a:buClr>
                <a:srgbClr val="A1BECC"/>
              </a:buClr>
              <a:buSzPts val="3000"/>
              <a:buNone/>
              <a:defRPr b="1" sz="3000">
                <a:solidFill>
                  <a:srgbClr val="A1BECC"/>
                </a:solidFill>
              </a:defRPr>
            </a:lvl6pPr>
            <a:lvl7pPr lvl="6" rtl="0" algn="ctr">
              <a:spcBef>
                <a:spcPts val="1600"/>
              </a:spcBef>
              <a:spcAft>
                <a:spcPts val="0"/>
              </a:spcAft>
              <a:buClr>
                <a:srgbClr val="A1BECC"/>
              </a:buClr>
              <a:buSzPts val="3000"/>
              <a:buNone/>
              <a:defRPr b="1" sz="3000">
                <a:solidFill>
                  <a:srgbClr val="A1BECC"/>
                </a:solidFill>
              </a:defRPr>
            </a:lvl7pPr>
            <a:lvl8pPr lvl="7" rtl="0" algn="ctr">
              <a:spcBef>
                <a:spcPts val="1600"/>
              </a:spcBef>
              <a:spcAft>
                <a:spcPts val="0"/>
              </a:spcAft>
              <a:buClr>
                <a:srgbClr val="A1BECC"/>
              </a:buClr>
              <a:buSzPts val="3000"/>
              <a:buNone/>
              <a:defRPr b="1" sz="3000">
                <a:solidFill>
                  <a:srgbClr val="A1BECC"/>
                </a:solidFill>
              </a:defRPr>
            </a:lvl8pPr>
            <a:lvl9pPr lvl="8" rtl="0" algn="ctr">
              <a:spcBef>
                <a:spcPts val="1600"/>
              </a:spcBef>
              <a:spcAft>
                <a:spcPts val="1600"/>
              </a:spcAft>
              <a:buClr>
                <a:srgbClr val="A1BECC"/>
              </a:buClr>
              <a:buSzPts val="3000"/>
              <a:buNone/>
              <a:defRPr b="1" sz="3000">
                <a:solidFill>
                  <a:srgbClr val="A1BECC"/>
                </a:solidFill>
              </a:defRPr>
            </a:lvl9pPr>
          </a:lstStyle>
          <a:p/>
        </p:txBody>
      </p:sp>
      <p:sp>
        <p:nvSpPr>
          <p:cNvPr id="118" name="Google Shape;118;p27"/>
          <p:cNvSpPr/>
          <p:nvPr/>
        </p:nvSpPr>
        <p:spPr>
          <a:xfrm>
            <a:off x="1414538" y="3988225"/>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7"/>
          <p:cNvSpPr/>
          <p:nvPr/>
        </p:nvSpPr>
        <p:spPr>
          <a:xfrm>
            <a:off x="7630150" y="2469625"/>
            <a:ext cx="2347200" cy="2347200"/>
          </a:xfrm>
          <a:prstGeom prst="donut">
            <a:avLst>
              <a:gd fmla="val 29778"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7"/>
          <p:cNvSpPr/>
          <p:nvPr/>
        </p:nvSpPr>
        <p:spPr>
          <a:xfrm>
            <a:off x="376550" y="1139200"/>
            <a:ext cx="978600" cy="9786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7"/>
          <p:cNvSpPr/>
          <p:nvPr/>
        </p:nvSpPr>
        <p:spPr>
          <a:xfrm>
            <a:off x="7240275" y="4662700"/>
            <a:ext cx="657600" cy="6576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7"/>
          <p:cNvSpPr/>
          <p:nvPr/>
        </p:nvSpPr>
        <p:spPr>
          <a:xfrm>
            <a:off x="231175" y="-571700"/>
            <a:ext cx="2284200" cy="2284200"/>
          </a:xfrm>
          <a:prstGeom prst="donut">
            <a:avLst>
              <a:gd fmla="val 11909"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7"/>
          <p:cNvSpPr/>
          <p:nvPr/>
        </p:nvSpPr>
        <p:spPr>
          <a:xfrm>
            <a:off x="7507625" y="917475"/>
            <a:ext cx="657600" cy="6576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7"/>
          <p:cNvSpPr/>
          <p:nvPr/>
        </p:nvSpPr>
        <p:spPr>
          <a:xfrm>
            <a:off x="8065925" y="-295450"/>
            <a:ext cx="1207800" cy="12078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7"/>
          <p:cNvSpPr/>
          <p:nvPr/>
        </p:nvSpPr>
        <p:spPr>
          <a:xfrm>
            <a:off x="1417200" y="20526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7"/>
          <p:cNvSpPr/>
          <p:nvPr/>
        </p:nvSpPr>
        <p:spPr>
          <a:xfrm>
            <a:off x="180500" y="4023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7"/>
          <p:cNvSpPr/>
          <p:nvPr/>
        </p:nvSpPr>
        <p:spPr>
          <a:xfrm>
            <a:off x="246046" y="3365546"/>
            <a:ext cx="456000" cy="4560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7"/>
          <p:cNvSpPr/>
          <p:nvPr/>
        </p:nvSpPr>
        <p:spPr>
          <a:xfrm>
            <a:off x="7072325" y="4494725"/>
            <a:ext cx="993600" cy="9933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7"/>
          <p:cNvSpPr/>
          <p:nvPr/>
        </p:nvSpPr>
        <p:spPr>
          <a:xfrm>
            <a:off x="7370250" y="780100"/>
            <a:ext cx="932400" cy="9324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7"/>
          <p:cNvSpPr/>
          <p:nvPr/>
        </p:nvSpPr>
        <p:spPr>
          <a:xfrm>
            <a:off x="180500" y="3300000"/>
            <a:ext cx="586800" cy="5868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7"/>
          <p:cNvSpPr/>
          <p:nvPr/>
        </p:nvSpPr>
        <p:spPr>
          <a:xfrm>
            <a:off x="7733375" y="467300"/>
            <a:ext cx="206100" cy="2061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7"/>
          <p:cNvSpPr/>
          <p:nvPr/>
        </p:nvSpPr>
        <p:spPr>
          <a:xfrm>
            <a:off x="598175" y="-204700"/>
            <a:ext cx="1550100" cy="1550100"/>
          </a:xfrm>
          <a:prstGeom prst="ellipse">
            <a:avLst/>
          </a:prstGeom>
          <a:noFill/>
          <a:ln cap="flat" cmpd="sng" w="9525">
            <a:solidFill>
              <a:srgbClr val="E8004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137" name="Shape 137"/>
        <p:cNvGrpSpPr/>
        <p:nvPr/>
      </p:nvGrpSpPr>
      <p:grpSpPr>
        <a:xfrm>
          <a:off x="0" y="0"/>
          <a:ext cx="0" cy="0"/>
          <a:chOff x="0" y="0"/>
          <a:chExt cx="0" cy="0"/>
        </a:xfrm>
      </p:grpSpPr>
      <p:sp>
        <p:nvSpPr>
          <p:cNvPr id="138" name="Google Shape;138;p29"/>
          <p:cNvSpPr/>
          <p:nvPr/>
        </p:nvSpPr>
        <p:spPr>
          <a:xfrm>
            <a:off x="7209425" y="502200"/>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9"/>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9"/>
          <p:cNvSpPr txBox="1"/>
          <p:nvPr>
            <p:ph type="ctrTitle"/>
          </p:nvPr>
        </p:nvSpPr>
        <p:spPr>
          <a:xfrm>
            <a:off x="2255425" y="1991825"/>
            <a:ext cx="4633200" cy="115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141" name="Google Shape;141;p29"/>
          <p:cNvSpPr/>
          <p:nvPr/>
        </p:nvSpPr>
        <p:spPr>
          <a:xfrm>
            <a:off x="267550" y="-886750"/>
            <a:ext cx="2347200" cy="2347200"/>
          </a:xfrm>
          <a:prstGeom prst="donut">
            <a:avLst>
              <a:gd fmla="val 29778"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9"/>
          <p:cNvSpPr/>
          <p:nvPr/>
        </p:nvSpPr>
        <p:spPr>
          <a:xfrm>
            <a:off x="8348875" y="2882375"/>
            <a:ext cx="978600" cy="978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9"/>
          <p:cNvSpPr/>
          <p:nvPr/>
        </p:nvSpPr>
        <p:spPr>
          <a:xfrm>
            <a:off x="2255425" y="541800"/>
            <a:ext cx="657600" cy="6576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9"/>
          <p:cNvSpPr/>
          <p:nvPr/>
        </p:nvSpPr>
        <p:spPr>
          <a:xfrm>
            <a:off x="6752750" y="3465100"/>
            <a:ext cx="2284200" cy="2284200"/>
          </a:xfrm>
          <a:prstGeom prst="donut">
            <a:avLst>
              <a:gd fmla="val 11909"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9"/>
          <p:cNvSpPr/>
          <p:nvPr/>
        </p:nvSpPr>
        <p:spPr>
          <a:xfrm>
            <a:off x="137775" y="3193200"/>
            <a:ext cx="657600" cy="6576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9"/>
          <p:cNvSpPr/>
          <p:nvPr/>
        </p:nvSpPr>
        <p:spPr>
          <a:xfrm>
            <a:off x="376550" y="4217275"/>
            <a:ext cx="1207800" cy="12078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9"/>
          <p:cNvSpPr/>
          <p:nvPr/>
        </p:nvSpPr>
        <p:spPr>
          <a:xfrm>
            <a:off x="8244625" y="25419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9"/>
          <p:cNvSpPr/>
          <p:nvPr/>
        </p:nvSpPr>
        <p:spPr>
          <a:xfrm>
            <a:off x="7598775" y="-300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9"/>
          <p:cNvSpPr/>
          <p:nvPr/>
        </p:nvSpPr>
        <p:spPr>
          <a:xfrm>
            <a:off x="8244625" y="802850"/>
            <a:ext cx="657600" cy="6576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9"/>
          <p:cNvSpPr/>
          <p:nvPr/>
        </p:nvSpPr>
        <p:spPr>
          <a:xfrm>
            <a:off x="213975" y="695900"/>
            <a:ext cx="871500" cy="8715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9"/>
          <p:cNvSpPr/>
          <p:nvPr/>
        </p:nvSpPr>
        <p:spPr>
          <a:xfrm>
            <a:off x="-122175" y="2933250"/>
            <a:ext cx="1177500" cy="11775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9"/>
          <p:cNvSpPr/>
          <p:nvPr/>
        </p:nvSpPr>
        <p:spPr>
          <a:xfrm>
            <a:off x="8150075" y="708300"/>
            <a:ext cx="846600" cy="8466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9"/>
          <p:cNvSpPr/>
          <p:nvPr/>
        </p:nvSpPr>
        <p:spPr>
          <a:xfrm>
            <a:off x="1055325" y="3904575"/>
            <a:ext cx="206100" cy="2061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154" name="Shape 154"/>
        <p:cNvGrpSpPr/>
        <p:nvPr/>
      </p:nvGrpSpPr>
      <p:grpSpPr>
        <a:xfrm>
          <a:off x="0" y="0"/>
          <a:ext cx="0" cy="0"/>
          <a:chOff x="0" y="0"/>
          <a:chExt cx="0" cy="0"/>
        </a:xfrm>
      </p:grpSpPr>
      <p:sp>
        <p:nvSpPr>
          <p:cNvPr id="155" name="Google Shape;155;p30"/>
          <p:cNvSpPr/>
          <p:nvPr/>
        </p:nvSpPr>
        <p:spPr>
          <a:xfrm>
            <a:off x="3058200" y="-295450"/>
            <a:ext cx="3027600" cy="30279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30"/>
          <p:cNvSpPr txBox="1"/>
          <p:nvPr>
            <p:ph type="ctrTitle"/>
          </p:nvPr>
        </p:nvSpPr>
        <p:spPr>
          <a:xfrm>
            <a:off x="1773750" y="2421550"/>
            <a:ext cx="55965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57" name="Google Shape;157;p30"/>
          <p:cNvSpPr txBox="1"/>
          <p:nvPr>
            <p:ph idx="1" type="subTitle"/>
          </p:nvPr>
        </p:nvSpPr>
        <p:spPr>
          <a:xfrm>
            <a:off x="1773750" y="3449654"/>
            <a:ext cx="55965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A1BECC"/>
              </a:buClr>
              <a:buSzPts val="2400"/>
              <a:buNone/>
              <a:defRPr b="1">
                <a:solidFill>
                  <a:srgbClr val="A1BECC"/>
                </a:solidFill>
              </a:defRPr>
            </a:lvl1pPr>
            <a:lvl2pPr lvl="1" rtl="0" algn="ctr">
              <a:spcBef>
                <a:spcPts val="0"/>
              </a:spcBef>
              <a:spcAft>
                <a:spcPts val="0"/>
              </a:spcAft>
              <a:buClr>
                <a:srgbClr val="A1BECC"/>
              </a:buClr>
              <a:buSzPts val="3000"/>
              <a:buNone/>
              <a:defRPr b="1" sz="3000">
                <a:solidFill>
                  <a:srgbClr val="A1BECC"/>
                </a:solidFill>
              </a:defRPr>
            </a:lvl2pPr>
            <a:lvl3pPr lvl="2" rtl="0" algn="ctr">
              <a:spcBef>
                <a:spcPts val="0"/>
              </a:spcBef>
              <a:spcAft>
                <a:spcPts val="0"/>
              </a:spcAft>
              <a:buClr>
                <a:srgbClr val="A1BECC"/>
              </a:buClr>
              <a:buSzPts val="3000"/>
              <a:buNone/>
              <a:defRPr b="1" sz="3000">
                <a:solidFill>
                  <a:srgbClr val="A1BECC"/>
                </a:solidFill>
              </a:defRPr>
            </a:lvl3pPr>
            <a:lvl4pPr lvl="3" rtl="0" algn="ctr">
              <a:spcBef>
                <a:spcPts val="0"/>
              </a:spcBef>
              <a:spcAft>
                <a:spcPts val="0"/>
              </a:spcAft>
              <a:buClr>
                <a:srgbClr val="A1BECC"/>
              </a:buClr>
              <a:buSzPts val="3000"/>
              <a:buNone/>
              <a:defRPr b="1" sz="3000">
                <a:solidFill>
                  <a:srgbClr val="A1BECC"/>
                </a:solidFill>
              </a:defRPr>
            </a:lvl4pPr>
            <a:lvl5pPr lvl="4" rtl="0" algn="ctr">
              <a:spcBef>
                <a:spcPts val="0"/>
              </a:spcBef>
              <a:spcAft>
                <a:spcPts val="0"/>
              </a:spcAft>
              <a:buClr>
                <a:srgbClr val="A1BECC"/>
              </a:buClr>
              <a:buSzPts val="3000"/>
              <a:buNone/>
              <a:defRPr b="1" sz="3000">
                <a:solidFill>
                  <a:srgbClr val="A1BECC"/>
                </a:solidFill>
              </a:defRPr>
            </a:lvl5pPr>
            <a:lvl6pPr lvl="5" rtl="0" algn="ctr">
              <a:spcBef>
                <a:spcPts val="0"/>
              </a:spcBef>
              <a:spcAft>
                <a:spcPts val="0"/>
              </a:spcAft>
              <a:buClr>
                <a:srgbClr val="A1BECC"/>
              </a:buClr>
              <a:buSzPts val="3000"/>
              <a:buNone/>
              <a:defRPr b="1" sz="3000">
                <a:solidFill>
                  <a:srgbClr val="A1BECC"/>
                </a:solidFill>
              </a:defRPr>
            </a:lvl6pPr>
            <a:lvl7pPr lvl="6" rtl="0" algn="ctr">
              <a:spcBef>
                <a:spcPts val="0"/>
              </a:spcBef>
              <a:spcAft>
                <a:spcPts val="0"/>
              </a:spcAft>
              <a:buClr>
                <a:srgbClr val="A1BECC"/>
              </a:buClr>
              <a:buSzPts val="3000"/>
              <a:buNone/>
              <a:defRPr b="1" sz="3000">
                <a:solidFill>
                  <a:srgbClr val="A1BECC"/>
                </a:solidFill>
              </a:defRPr>
            </a:lvl7pPr>
            <a:lvl8pPr lvl="7" rtl="0" algn="ctr">
              <a:spcBef>
                <a:spcPts val="0"/>
              </a:spcBef>
              <a:spcAft>
                <a:spcPts val="0"/>
              </a:spcAft>
              <a:buClr>
                <a:srgbClr val="A1BECC"/>
              </a:buClr>
              <a:buSzPts val="3000"/>
              <a:buNone/>
              <a:defRPr b="1" sz="3000">
                <a:solidFill>
                  <a:srgbClr val="A1BECC"/>
                </a:solidFill>
              </a:defRPr>
            </a:lvl8pPr>
            <a:lvl9pPr lvl="8" rtl="0" algn="ctr">
              <a:spcBef>
                <a:spcPts val="0"/>
              </a:spcBef>
              <a:spcAft>
                <a:spcPts val="0"/>
              </a:spcAft>
              <a:buClr>
                <a:srgbClr val="A1BECC"/>
              </a:buClr>
              <a:buSzPts val="3000"/>
              <a:buNone/>
              <a:defRPr b="1" sz="3000">
                <a:solidFill>
                  <a:srgbClr val="A1BECC"/>
                </a:solidFill>
              </a:defRPr>
            </a:lvl9pPr>
          </a:lstStyle>
          <a:p/>
        </p:txBody>
      </p:sp>
      <p:sp>
        <p:nvSpPr>
          <p:cNvPr id="158" name="Google Shape;158;p30"/>
          <p:cNvSpPr/>
          <p:nvPr/>
        </p:nvSpPr>
        <p:spPr>
          <a:xfrm>
            <a:off x="1414538" y="3988225"/>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0"/>
          <p:cNvSpPr/>
          <p:nvPr/>
        </p:nvSpPr>
        <p:spPr>
          <a:xfrm>
            <a:off x="7630150" y="2469625"/>
            <a:ext cx="2347200" cy="2347200"/>
          </a:xfrm>
          <a:prstGeom prst="donut">
            <a:avLst>
              <a:gd fmla="val 29778"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0"/>
          <p:cNvSpPr/>
          <p:nvPr/>
        </p:nvSpPr>
        <p:spPr>
          <a:xfrm>
            <a:off x="376550" y="1139200"/>
            <a:ext cx="978600" cy="9786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30"/>
          <p:cNvSpPr/>
          <p:nvPr/>
        </p:nvSpPr>
        <p:spPr>
          <a:xfrm>
            <a:off x="7240275" y="4662700"/>
            <a:ext cx="657600" cy="6576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0"/>
          <p:cNvSpPr/>
          <p:nvPr/>
        </p:nvSpPr>
        <p:spPr>
          <a:xfrm>
            <a:off x="231175" y="-571700"/>
            <a:ext cx="2284200" cy="2284200"/>
          </a:xfrm>
          <a:prstGeom prst="donut">
            <a:avLst>
              <a:gd fmla="val 11909"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0"/>
          <p:cNvSpPr/>
          <p:nvPr/>
        </p:nvSpPr>
        <p:spPr>
          <a:xfrm>
            <a:off x="7507625" y="917475"/>
            <a:ext cx="657600" cy="6576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0"/>
          <p:cNvSpPr/>
          <p:nvPr/>
        </p:nvSpPr>
        <p:spPr>
          <a:xfrm>
            <a:off x="8065925" y="-295450"/>
            <a:ext cx="1207800" cy="12078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0"/>
          <p:cNvSpPr/>
          <p:nvPr/>
        </p:nvSpPr>
        <p:spPr>
          <a:xfrm>
            <a:off x="1417200" y="20526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0"/>
          <p:cNvSpPr/>
          <p:nvPr/>
        </p:nvSpPr>
        <p:spPr>
          <a:xfrm>
            <a:off x="180500" y="4023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0"/>
          <p:cNvSpPr/>
          <p:nvPr/>
        </p:nvSpPr>
        <p:spPr>
          <a:xfrm>
            <a:off x="246046" y="3365546"/>
            <a:ext cx="456000" cy="4560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0"/>
          <p:cNvSpPr/>
          <p:nvPr/>
        </p:nvSpPr>
        <p:spPr>
          <a:xfrm>
            <a:off x="7072325" y="4494725"/>
            <a:ext cx="993600" cy="9933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0"/>
          <p:cNvSpPr/>
          <p:nvPr/>
        </p:nvSpPr>
        <p:spPr>
          <a:xfrm>
            <a:off x="7370250" y="780100"/>
            <a:ext cx="932400" cy="9324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0"/>
          <p:cNvSpPr/>
          <p:nvPr/>
        </p:nvSpPr>
        <p:spPr>
          <a:xfrm>
            <a:off x="180500" y="3300000"/>
            <a:ext cx="586800" cy="5868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0"/>
          <p:cNvSpPr/>
          <p:nvPr/>
        </p:nvSpPr>
        <p:spPr>
          <a:xfrm>
            <a:off x="7733375" y="467300"/>
            <a:ext cx="206100" cy="2061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0"/>
          <p:cNvSpPr/>
          <p:nvPr/>
        </p:nvSpPr>
        <p:spPr>
          <a:xfrm>
            <a:off x="598175" y="-204700"/>
            <a:ext cx="1550100" cy="1550100"/>
          </a:xfrm>
          <a:prstGeom prst="ellipse">
            <a:avLst/>
          </a:prstGeom>
          <a:noFill/>
          <a:ln cap="flat" cmpd="sng" w="9525">
            <a:solidFill>
              <a:srgbClr val="E8004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0"/>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74" name="Shape 174"/>
        <p:cNvGrpSpPr/>
        <p:nvPr/>
      </p:nvGrpSpPr>
      <p:grpSpPr>
        <a:xfrm>
          <a:off x="0" y="0"/>
          <a:ext cx="0" cy="0"/>
          <a:chOff x="0" y="0"/>
          <a:chExt cx="0" cy="0"/>
        </a:xfrm>
      </p:grpSpPr>
      <p:sp>
        <p:nvSpPr>
          <p:cNvPr id="175" name="Google Shape;175;p31"/>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1"/>
          <p:cNvSpPr/>
          <p:nvPr/>
        </p:nvSpPr>
        <p:spPr>
          <a:xfrm>
            <a:off x="8334450" y="4139625"/>
            <a:ext cx="424800" cy="42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1"/>
          <p:cNvSpPr/>
          <p:nvPr/>
        </p:nvSpPr>
        <p:spPr>
          <a:xfrm>
            <a:off x="4308288" y="-1078650"/>
            <a:ext cx="2347200" cy="2347200"/>
          </a:xfrm>
          <a:prstGeom prst="donut">
            <a:avLst>
              <a:gd fmla="val 17100"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1"/>
          <p:cNvSpPr/>
          <p:nvPr/>
        </p:nvSpPr>
        <p:spPr>
          <a:xfrm>
            <a:off x="4047750" y="805125"/>
            <a:ext cx="1048500" cy="10485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1"/>
          <p:cNvSpPr txBox="1"/>
          <p:nvPr>
            <p:ph idx="1" type="body"/>
          </p:nvPr>
        </p:nvSpPr>
        <p:spPr>
          <a:xfrm>
            <a:off x="1880850" y="1920300"/>
            <a:ext cx="5382300" cy="2079600"/>
          </a:xfrm>
          <a:prstGeom prst="rect">
            <a:avLst/>
          </a:prstGeom>
        </p:spPr>
        <p:txBody>
          <a:bodyPr anchorCtr="0" anchor="t" bIns="91425" lIns="91425" spcFirstLastPara="1" rIns="91425" wrap="square" tIns="91425">
            <a:noAutofit/>
          </a:bodyPr>
          <a:lstStyle>
            <a:lvl1pPr indent="-381000" lvl="0" marL="457200" rtl="0" algn="ctr">
              <a:spcBef>
                <a:spcPts val="600"/>
              </a:spcBef>
              <a:spcAft>
                <a:spcPts val="0"/>
              </a:spcAft>
              <a:buSzPts val="2400"/>
              <a:buChar char="◎"/>
              <a:defRPr/>
            </a:lvl1pPr>
            <a:lvl2pPr indent="-381000" lvl="1" marL="914400" rtl="0" algn="ctr">
              <a:spcBef>
                <a:spcPts val="0"/>
              </a:spcBef>
              <a:spcAft>
                <a:spcPts val="0"/>
              </a:spcAft>
              <a:buSzPts val="2400"/>
              <a:buChar char="◉"/>
              <a:defRPr/>
            </a:lvl2pPr>
            <a:lvl3pPr indent="-381000" lvl="2" marL="1371600" rtl="0" algn="ctr">
              <a:spcBef>
                <a:spcPts val="0"/>
              </a:spcBef>
              <a:spcAft>
                <a:spcPts val="0"/>
              </a:spcAft>
              <a:buSzPts val="2400"/>
              <a:buChar char="￮"/>
              <a:defRPr/>
            </a:lvl3pPr>
            <a:lvl4pPr indent="-381000" lvl="3" marL="1828800" rtl="0" algn="ctr">
              <a:spcBef>
                <a:spcPts val="0"/>
              </a:spcBef>
              <a:spcAft>
                <a:spcPts val="0"/>
              </a:spcAft>
              <a:buSzPts val="2400"/>
              <a:buChar char="●"/>
              <a:defRPr/>
            </a:lvl4pPr>
            <a:lvl5pPr indent="-381000" lvl="4" marL="2286000" rtl="0" algn="ctr">
              <a:spcBef>
                <a:spcPts val="0"/>
              </a:spcBef>
              <a:spcAft>
                <a:spcPts val="0"/>
              </a:spcAft>
              <a:buSzPts val="2400"/>
              <a:buChar char="○"/>
              <a:defRPr/>
            </a:lvl5pPr>
            <a:lvl6pPr indent="-381000" lvl="5" marL="2743200" rtl="0" algn="ctr">
              <a:spcBef>
                <a:spcPts val="0"/>
              </a:spcBef>
              <a:spcAft>
                <a:spcPts val="0"/>
              </a:spcAft>
              <a:buSzPts val="2400"/>
              <a:buChar char="■"/>
              <a:defRPr/>
            </a:lvl6pPr>
            <a:lvl7pPr indent="-381000" lvl="6" marL="3200400" rtl="0" algn="ctr">
              <a:spcBef>
                <a:spcPts val="0"/>
              </a:spcBef>
              <a:spcAft>
                <a:spcPts val="0"/>
              </a:spcAft>
              <a:buSzPts val="2400"/>
              <a:buChar char="●"/>
              <a:defRPr/>
            </a:lvl7pPr>
            <a:lvl8pPr indent="-381000" lvl="7" marL="3657600" rtl="0" algn="ctr">
              <a:spcBef>
                <a:spcPts val="0"/>
              </a:spcBef>
              <a:spcAft>
                <a:spcPts val="0"/>
              </a:spcAft>
              <a:buSzPts val="2400"/>
              <a:buChar char="○"/>
              <a:defRPr/>
            </a:lvl8pPr>
            <a:lvl9pPr indent="-381000" lvl="8" marL="4114800" rtl="0" algn="ctr">
              <a:spcBef>
                <a:spcPts val="0"/>
              </a:spcBef>
              <a:spcAft>
                <a:spcPts val="0"/>
              </a:spcAft>
              <a:buSzPts val="2400"/>
              <a:buChar char="■"/>
              <a:defRPr/>
            </a:lvl9pPr>
          </a:lstStyle>
          <a:p/>
        </p:txBody>
      </p:sp>
      <p:sp>
        <p:nvSpPr>
          <p:cNvPr id="180" name="Google Shape;180;p31"/>
          <p:cNvSpPr txBox="1"/>
          <p:nvPr/>
        </p:nvSpPr>
        <p:spPr>
          <a:xfrm>
            <a:off x="3593400" y="781369"/>
            <a:ext cx="19572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600">
                <a:solidFill>
                  <a:srgbClr val="FFFFFF"/>
                </a:solidFill>
                <a:latin typeface="Nixie One"/>
                <a:ea typeface="Nixie One"/>
                <a:cs typeface="Nixie One"/>
                <a:sym typeface="Nixie One"/>
              </a:rPr>
              <a:t>“</a:t>
            </a:r>
            <a:endParaRPr sz="9600">
              <a:solidFill>
                <a:srgbClr val="FFFFFF"/>
              </a:solidFill>
              <a:latin typeface="Nixie One"/>
              <a:ea typeface="Nixie One"/>
              <a:cs typeface="Nixie One"/>
              <a:sym typeface="Nixie One"/>
            </a:endParaRPr>
          </a:p>
        </p:txBody>
      </p:sp>
      <p:sp>
        <p:nvSpPr>
          <p:cNvPr id="181" name="Google Shape;181;p31"/>
          <p:cNvSpPr/>
          <p:nvPr/>
        </p:nvSpPr>
        <p:spPr>
          <a:xfrm>
            <a:off x="229225" y="2988350"/>
            <a:ext cx="802800" cy="8031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1"/>
          <p:cNvSpPr/>
          <p:nvPr/>
        </p:nvSpPr>
        <p:spPr>
          <a:xfrm>
            <a:off x="-442225" y="3999900"/>
            <a:ext cx="1695900" cy="1695900"/>
          </a:xfrm>
          <a:prstGeom prst="donut">
            <a:avLst>
              <a:gd fmla="val 10084"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1"/>
          <p:cNvSpPr/>
          <p:nvPr/>
        </p:nvSpPr>
        <p:spPr>
          <a:xfrm>
            <a:off x="1334025" y="-231725"/>
            <a:ext cx="1666800" cy="16668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1"/>
          <p:cNvSpPr/>
          <p:nvPr/>
        </p:nvSpPr>
        <p:spPr>
          <a:xfrm>
            <a:off x="550525" y="710300"/>
            <a:ext cx="481500" cy="481800"/>
          </a:xfrm>
          <a:prstGeom prst="donut">
            <a:avLst>
              <a:gd fmla="val 3727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1"/>
          <p:cNvSpPr/>
          <p:nvPr/>
        </p:nvSpPr>
        <p:spPr>
          <a:xfrm>
            <a:off x="1032025" y="3791450"/>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1"/>
          <p:cNvSpPr/>
          <p:nvPr/>
        </p:nvSpPr>
        <p:spPr>
          <a:xfrm>
            <a:off x="1217050" y="1311325"/>
            <a:ext cx="304800" cy="304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1"/>
          <p:cNvSpPr/>
          <p:nvPr/>
        </p:nvSpPr>
        <p:spPr>
          <a:xfrm>
            <a:off x="7744475" y="1473300"/>
            <a:ext cx="1048500" cy="1048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1"/>
          <p:cNvSpPr/>
          <p:nvPr/>
        </p:nvSpPr>
        <p:spPr>
          <a:xfrm>
            <a:off x="8050675" y="2042175"/>
            <a:ext cx="1520100" cy="1520100"/>
          </a:xfrm>
          <a:prstGeom prst="donut">
            <a:avLst>
              <a:gd fmla="val 5022"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1"/>
          <p:cNvSpPr/>
          <p:nvPr/>
        </p:nvSpPr>
        <p:spPr>
          <a:xfrm>
            <a:off x="7969775" y="3713850"/>
            <a:ext cx="597900" cy="598200"/>
          </a:xfrm>
          <a:prstGeom prst="donut">
            <a:avLst>
              <a:gd fmla="val 43984"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1"/>
          <p:cNvSpPr/>
          <p:nvPr/>
        </p:nvSpPr>
        <p:spPr>
          <a:xfrm>
            <a:off x="8608775" y="1192100"/>
            <a:ext cx="184200" cy="1842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1"/>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92" name="Shape 192"/>
        <p:cNvGrpSpPr/>
        <p:nvPr/>
      </p:nvGrpSpPr>
      <p:grpSpPr>
        <a:xfrm>
          <a:off x="0" y="0"/>
          <a:ext cx="0" cy="0"/>
          <a:chOff x="0" y="0"/>
          <a:chExt cx="0" cy="0"/>
        </a:xfrm>
      </p:grpSpPr>
      <p:sp>
        <p:nvSpPr>
          <p:cNvPr id="193" name="Google Shape;193;p32"/>
          <p:cNvSpPr/>
          <p:nvPr/>
        </p:nvSpPr>
        <p:spPr>
          <a:xfrm>
            <a:off x="1144200" y="2698575"/>
            <a:ext cx="893700" cy="8937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2"/>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95" name="Google Shape;195;p32"/>
          <p:cNvSpPr txBox="1"/>
          <p:nvPr>
            <p:ph idx="1" type="body"/>
          </p:nvPr>
        </p:nvSpPr>
        <p:spPr>
          <a:xfrm>
            <a:off x="2935875" y="1525758"/>
            <a:ext cx="5275500" cy="2786100"/>
          </a:xfrm>
          <a:prstGeom prst="rect">
            <a:avLst/>
          </a:prstGeom>
        </p:spPr>
        <p:txBody>
          <a:bodyPr anchorCtr="0" anchor="t" bIns="91425" lIns="91425" spcFirstLastPara="1" rIns="91425" wrap="square" tIns="91425">
            <a:noAutofit/>
          </a:bodyPr>
          <a:lstStyle>
            <a:lvl1pPr indent="-381000" lvl="0" marL="457200" rtl="0">
              <a:spcBef>
                <a:spcPts val="600"/>
              </a:spcBef>
              <a:spcAft>
                <a:spcPts val="0"/>
              </a:spcAft>
              <a:buSzPts val="2400"/>
              <a:buChar char="◎"/>
              <a:defRPr sz="2400"/>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81000" lvl="3" marL="1828800" rtl="0">
              <a:spcBef>
                <a:spcPts val="0"/>
              </a:spcBef>
              <a:spcAft>
                <a:spcPts val="0"/>
              </a:spcAft>
              <a:buSzPts val="2400"/>
              <a:buChar char="●"/>
              <a:defRPr sz="2400"/>
            </a:lvl4pPr>
            <a:lvl5pPr indent="-381000" lvl="4" marL="2286000" rtl="0">
              <a:spcBef>
                <a:spcPts val="0"/>
              </a:spcBef>
              <a:spcAft>
                <a:spcPts val="0"/>
              </a:spcAft>
              <a:buSzPts val="2400"/>
              <a:buChar char="○"/>
              <a:defRPr sz="2400"/>
            </a:lvl5pPr>
            <a:lvl6pPr indent="-381000" lvl="5" marL="2743200" rtl="0">
              <a:spcBef>
                <a:spcPts val="0"/>
              </a:spcBef>
              <a:spcAft>
                <a:spcPts val="0"/>
              </a:spcAft>
              <a:buSzPts val="2400"/>
              <a:buChar char="■"/>
              <a:defRPr sz="2400"/>
            </a:lvl6pPr>
            <a:lvl7pPr indent="-381000" lvl="6" marL="3200400" rtl="0">
              <a:spcBef>
                <a:spcPts val="0"/>
              </a:spcBef>
              <a:spcAft>
                <a:spcPts val="0"/>
              </a:spcAft>
              <a:buSzPts val="2400"/>
              <a:buChar char="●"/>
              <a:defRPr sz="2400"/>
            </a:lvl7pPr>
            <a:lvl8pPr indent="-381000" lvl="7" marL="3657600" rtl="0">
              <a:spcBef>
                <a:spcPts val="0"/>
              </a:spcBef>
              <a:spcAft>
                <a:spcPts val="0"/>
              </a:spcAft>
              <a:buSzPts val="2400"/>
              <a:buChar char="○"/>
              <a:defRPr sz="2400"/>
            </a:lvl8pPr>
            <a:lvl9pPr indent="-381000" lvl="8" marL="4114800" rtl="0">
              <a:spcBef>
                <a:spcPts val="0"/>
              </a:spcBef>
              <a:spcAft>
                <a:spcPts val="0"/>
              </a:spcAft>
              <a:buSzPts val="2400"/>
              <a:buChar char="■"/>
              <a:defRPr sz="2400"/>
            </a:lvl9pPr>
          </a:lstStyle>
          <a:p/>
        </p:txBody>
      </p:sp>
      <p:sp>
        <p:nvSpPr>
          <p:cNvPr id="196" name="Google Shape;196;p32"/>
          <p:cNvSpPr/>
          <p:nvPr/>
        </p:nvSpPr>
        <p:spPr>
          <a:xfrm>
            <a:off x="259925" y="-206300"/>
            <a:ext cx="2347200" cy="2347200"/>
          </a:xfrm>
          <a:prstGeom prst="donut">
            <a:avLst>
              <a:gd fmla="val 29778" name="adj"/>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2"/>
          <p:cNvSpPr/>
          <p:nvPr/>
        </p:nvSpPr>
        <p:spPr>
          <a:xfrm>
            <a:off x="-152925" y="1360050"/>
            <a:ext cx="978600" cy="978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2"/>
          <p:cNvSpPr/>
          <p:nvPr/>
        </p:nvSpPr>
        <p:spPr>
          <a:xfrm>
            <a:off x="2339600" y="243625"/>
            <a:ext cx="657600" cy="6576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2"/>
          <p:cNvSpPr/>
          <p:nvPr/>
        </p:nvSpPr>
        <p:spPr>
          <a:xfrm>
            <a:off x="788725" y="2338650"/>
            <a:ext cx="811200" cy="811200"/>
          </a:xfrm>
          <a:prstGeom prst="donut">
            <a:avLst>
              <a:gd fmla="val 22275"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2"/>
          <p:cNvSpPr/>
          <p:nvPr/>
        </p:nvSpPr>
        <p:spPr>
          <a:xfrm>
            <a:off x="153675" y="4149950"/>
            <a:ext cx="1207800" cy="12078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2"/>
          <p:cNvSpPr/>
          <p:nvPr/>
        </p:nvSpPr>
        <p:spPr>
          <a:xfrm>
            <a:off x="1315800" y="3860975"/>
            <a:ext cx="550500" cy="550500"/>
          </a:xfrm>
          <a:prstGeom prst="donut">
            <a:avLst>
              <a:gd fmla="val 42915"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2"/>
          <p:cNvSpPr/>
          <p:nvPr/>
        </p:nvSpPr>
        <p:spPr>
          <a:xfrm>
            <a:off x="438575" y="2993025"/>
            <a:ext cx="304800" cy="3048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2"/>
          <p:cNvSpPr/>
          <p:nvPr/>
        </p:nvSpPr>
        <p:spPr>
          <a:xfrm>
            <a:off x="7744850" y="420475"/>
            <a:ext cx="550500" cy="550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2"/>
          <p:cNvSpPr/>
          <p:nvPr/>
        </p:nvSpPr>
        <p:spPr>
          <a:xfrm>
            <a:off x="8839500" y="1019775"/>
            <a:ext cx="397500" cy="397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2"/>
          <p:cNvSpPr/>
          <p:nvPr/>
        </p:nvSpPr>
        <p:spPr>
          <a:xfrm>
            <a:off x="8295350" y="-321125"/>
            <a:ext cx="741600" cy="741600"/>
          </a:xfrm>
          <a:prstGeom prst="donut">
            <a:avLst>
              <a:gd fmla="val 31897"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2"/>
          <p:cNvSpPr/>
          <p:nvPr/>
        </p:nvSpPr>
        <p:spPr>
          <a:xfrm>
            <a:off x="8651500" y="161632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2"/>
          <p:cNvSpPr/>
          <p:nvPr/>
        </p:nvSpPr>
        <p:spPr>
          <a:xfrm>
            <a:off x="2179100" y="83125"/>
            <a:ext cx="978600" cy="9786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2"/>
          <p:cNvSpPr/>
          <p:nvPr/>
        </p:nvSpPr>
        <p:spPr>
          <a:xfrm>
            <a:off x="8062825" y="688875"/>
            <a:ext cx="449700" cy="4497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2"/>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image">
  <p:cSld name="TITLE_AND_BODY_1">
    <p:spTree>
      <p:nvGrpSpPr>
        <p:cNvPr id="210" name="Shape 210"/>
        <p:cNvGrpSpPr/>
        <p:nvPr/>
      </p:nvGrpSpPr>
      <p:grpSpPr>
        <a:xfrm>
          <a:off x="0" y="0"/>
          <a:ext cx="0" cy="0"/>
          <a:chOff x="0" y="0"/>
          <a:chExt cx="0" cy="0"/>
        </a:xfrm>
      </p:grpSpPr>
      <p:sp>
        <p:nvSpPr>
          <p:cNvPr id="211" name="Google Shape;211;p33"/>
          <p:cNvSpPr txBox="1"/>
          <p:nvPr>
            <p:ph type="title"/>
          </p:nvPr>
        </p:nvSpPr>
        <p:spPr>
          <a:xfrm>
            <a:off x="4572000" y="909050"/>
            <a:ext cx="3639600" cy="6411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12" name="Google Shape;212;p33"/>
          <p:cNvSpPr txBox="1"/>
          <p:nvPr>
            <p:ph idx="1" type="body"/>
          </p:nvPr>
        </p:nvSpPr>
        <p:spPr>
          <a:xfrm>
            <a:off x="4572000" y="1525754"/>
            <a:ext cx="3639600" cy="2786100"/>
          </a:xfrm>
          <a:prstGeom prst="rect">
            <a:avLst/>
          </a:prstGeom>
        </p:spPr>
        <p:txBody>
          <a:bodyPr anchorCtr="0" anchor="t" bIns="91425" lIns="91425" spcFirstLastPara="1" rIns="91425" wrap="square" tIns="91425">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213" name="Google Shape;213;p33"/>
          <p:cNvSpPr/>
          <p:nvPr/>
        </p:nvSpPr>
        <p:spPr>
          <a:xfrm>
            <a:off x="580275" y="751950"/>
            <a:ext cx="3639600" cy="3639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3"/>
          <p:cNvSpPr/>
          <p:nvPr/>
        </p:nvSpPr>
        <p:spPr>
          <a:xfrm>
            <a:off x="-295650" y="-356450"/>
            <a:ext cx="1057800" cy="1057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3"/>
          <p:cNvSpPr/>
          <p:nvPr/>
        </p:nvSpPr>
        <p:spPr>
          <a:xfrm>
            <a:off x="2836600" y="179825"/>
            <a:ext cx="978600" cy="978600"/>
          </a:xfrm>
          <a:prstGeom prst="donut">
            <a:avLst>
              <a:gd fmla="val 39527"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3"/>
          <p:cNvSpPr/>
          <p:nvPr/>
        </p:nvSpPr>
        <p:spPr>
          <a:xfrm>
            <a:off x="465975" y="3692750"/>
            <a:ext cx="1019400" cy="10194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3"/>
          <p:cNvSpPr/>
          <p:nvPr/>
        </p:nvSpPr>
        <p:spPr>
          <a:xfrm>
            <a:off x="1485375" y="4559750"/>
            <a:ext cx="361500" cy="361500"/>
          </a:xfrm>
          <a:prstGeom prst="donut">
            <a:avLst>
              <a:gd fmla="val 29951"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3"/>
          <p:cNvSpPr/>
          <p:nvPr/>
        </p:nvSpPr>
        <p:spPr>
          <a:xfrm>
            <a:off x="2364800" y="346950"/>
            <a:ext cx="274200" cy="2739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3"/>
          <p:cNvSpPr/>
          <p:nvPr/>
        </p:nvSpPr>
        <p:spPr>
          <a:xfrm>
            <a:off x="-472600" y="-533400"/>
            <a:ext cx="1411800" cy="1411800"/>
          </a:xfrm>
          <a:prstGeom prst="ellipse">
            <a:avLst/>
          </a:prstGeom>
          <a:noFill/>
          <a:ln cap="flat" cmpd="sng" w="9525">
            <a:solidFill>
              <a:srgbClr val="00ACC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3"/>
          <p:cNvSpPr/>
          <p:nvPr/>
        </p:nvSpPr>
        <p:spPr>
          <a:xfrm>
            <a:off x="2899000" y="242225"/>
            <a:ext cx="853800" cy="8538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3"/>
          <p:cNvSpPr/>
          <p:nvPr/>
        </p:nvSpPr>
        <p:spPr>
          <a:xfrm>
            <a:off x="1061150" y="142950"/>
            <a:ext cx="538500" cy="5382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3"/>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23" name="Shape 223"/>
        <p:cNvGrpSpPr/>
        <p:nvPr/>
      </p:nvGrpSpPr>
      <p:grpSpPr>
        <a:xfrm>
          <a:off x="0" y="0"/>
          <a:ext cx="0" cy="0"/>
          <a:chOff x="0" y="0"/>
          <a:chExt cx="0" cy="0"/>
        </a:xfrm>
      </p:grpSpPr>
      <p:sp>
        <p:nvSpPr>
          <p:cNvPr id="224" name="Google Shape;224;p34"/>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25" name="Google Shape;225;p34"/>
          <p:cNvSpPr txBox="1"/>
          <p:nvPr>
            <p:ph idx="1" type="body"/>
          </p:nvPr>
        </p:nvSpPr>
        <p:spPr>
          <a:xfrm>
            <a:off x="2935875" y="1550150"/>
            <a:ext cx="2560500" cy="3375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226" name="Google Shape;226;p34"/>
          <p:cNvSpPr txBox="1"/>
          <p:nvPr>
            <p:ph idx="2" type="body"/>
          </p:nvPr>
        </p:nvSpPr>
        <p:spPr>
          <a:xfrm>
            <a:off x="5650849" y="1550150"/>
            <a:ext cx="2560500" cy="33759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sz="1800"/>
            </a:lvl4pPr>
            <a:lvl5pPr indent="-342900" lvl="4" marL="2286000" rtl="0">
              <a:spcBef>
                <a:spcPts val="0"/>
              </a:spcBef>
              <a:spcAft>
                <a:spcPts val="0"/>
              </a:spcAft>
              <a:buSzPts val="1800"/>
              <a:buChar char="○"/>
              <a:defRPr sz="1800"/>
            </a:lvl5pPr>
            <a:lvl6pPr indent="-342900" lvl="5" marL="2743200" rtl="0">
              <a:spcBef>
                <a:spcPts val="0"/>
              </a:spcBef>
              <a:spcAft>
                <a:spcPts val="0"/>
              </a:spcAft>
              <a:buSzPts val="1800"/>
              <a:buChar char="■"/>
              <a:defRPr sz="1800"/>
            </a:lvl6pPr>
            <a:lvl7pPr indent="-342900" lvl="6" marL="3200400" rtl="0">
              <a:spcBef>
                <a:spcPts val="0"/>
              </a:spcBef>
              <a:spcAft>
                <a:spcPts val="0"/>
              </a:spcAft>
              <a:buSzPts val="1800"/>
              <a:buChar char="●"/>
              <a:defRPr sz="1800"/>
            </a:lvl7pPr>
            <a:lvl8pPr indent="-342900" lvl="7" marL="3657600" rtl="0">
              <a:spcBef>
                <a:spcPts val="0"/>
              </a:spcBef>
              <a:spcAft>
                <a:spcPts val="0"/>
              </a:spcAft>
              <a:buSzPts val="1800"/>
              <a:buChar char="○"/>
              <a:defRPr sz="1800"/>
            </a:lvl8pPr>
            <a:lvl9pPr indent="-342900" lvl="8" marL="4114800" rtl="0">
              <a:spcBef>
                <a:spcPts val="0"/>
              </a:spcBef>
              <a:spcAft>
                <a:spcPts val="0"/>
              </a:spcAft>
              <a:buSzPts val="1800"/>
              <a:buChar char="■"/>
              <a:defRPr sz="1800"/>
            </a:lvl9pPr>
          </a:lstStyle>
          <a:p/>
        </p:txBody>
      </p:sp>
      <p:sp>
        <p:nvSpPr>
          <p:cNvPr id="227" name="Google Shape;227;p34"/>
          <p:cNvSpPr/>
          <p:nvPr/>
        </p:nvSpPr>
        <p:spPr>
          <a:xfrm>
            <a:off x="-358950" y="2194400"/>
            <a:ext cx="2347200" cy="2347200"/>
          </a:xfrm>
          <a:prstGeom prst="donut">
            <a:avLst>
              <a:gd fmla="val 36789"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4"/>
          <p:cNvSpPr/>
          <p:nvPr/>
        </p:nvSpPr>
        <p:spPr>
          <a:xfrm>
            <a:off x="198450" y="-321125"/>
            <a:ext cx="978600" cy="978600"/>
          </a:xfrm>
          <a:prstGeom prst="ellipse">
            <a:avLst/>
          </a:prstGeom>
          <a:noFill/>
          <a:ln cap="flat" cmpd="sng" w="9525">
            <a:solidFill>
              <a:srgbClr val="E8004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4"/>
          <p:cNvSpPr/>
          <p:nvPr/>
        </p:nvSpPr>
        <p:spPr>
          <a:xfrm>
            <a:off x="198450" y="420475"/>
            <a:ext cx="657600" cy="6576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4"/>
          <p:cNvSpPr/>
          <p:nvPr/>
        </p:nvSpPr>
        <p:spPr>
          <a:xfrm>
            <a:off x="1177051" y="657475"/>
            <a:ext cx="846900" cy="846900"/>
          </a:xfrm>
          <a:prstGeom prst="donut">
            <a:avLst>
              <a:gd fmla="val 22275"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4"/>
          <p:cNvSpPr/>
          <p:nvPr/>
        </p:nvSpPr>
        <p:spPr>
          <a:xfrm>
            <a:off x="887650" y="4142300"/>
            <a:ext cx="1207800" cy="12078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4"/>
          <p:cNvSpPr/>
          <p:nvPr/>
        </p:nvSpPr>
        <p:spPr>
          <a:xfrm>
            <a:off x="153675" y="4799600"/>
            <a:ext cx="550500" cy="550500"/>
          </a:xfrm>
          <a:prstGeom prst="donut">
            <a:avLst>
              <a:gd fmla="val 18606"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4"/>
          <p:cNvSpPr/>
          <p:nvPr/>
        </p:nvSpPr>
        <p:spPr>
          <a:xfrm>
            <a:off x="1172525" y="1696950"/>
            <a:ext cx="304800" cy="30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4"/>
          <p:cNvSpPr/>
          <p:nvPr/>
        </p:nvSpPr>
        <p:spPr>
          <a:xfrm>
            <a:off x="7844250" y="61927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4"/>
          <p:cNvSpPr/>
          <p:nvPr/>
        </p:nvSpPr>
        <p:spPr>
          <a:xfrm>
            <a:off x="7515500" y="-72500"/>
            <a:ext cx="397500" cy="3975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4"/>
          <p:cNvSpPr/>
          <p:nvPr/>
        </p:nvSpPr>
        <p:spPr>
          <a:xfrm>
            <a:off x="8651500" y="1030850"/>
            <a:ext cx="304800" cy="3048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4"/>
          <p:cNvSpPr/>
          <p:nvPr/>
        </p:nvSpPr>
        <p:spPr>
          <a:xfrm>
            <a:off x="8097900" y="167450"/>
            <a:ext cx="741600" cy="741600"/>
          </a:xfrm>
          <a:prstGeom prst="donut">
            <a:avLst>
              <a:gd fmla="val 8064"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4"/>
          <p:cNvSpPr/>
          <p:nvPr/>
        </p:nvSpPr>
        <p:spPr>
          <a:xfrm>
            <a:off x="8394750" y="15043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4"/>
          <p:cNvSpPr/>
          <p:nvPr/>
        </p:nvSpPr>
        <p:spPr>
          <a:xfrm>
            <a:off x="-205625" y="2347725"/>
            <a:ext cx="2040600" cy="20406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4"/>
          <p:cNvSpPr/>
          <p:nvPr/>
        </p:nvSpPr>
        <p:spPr>
          <a:xfrm>
            <a:off x="305125" y="-214450"/>
            <a:ext cx="765300" cy="7653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4"/>
          <p:cNvSpPr/>
          <p:nvPr/>
        </p:nvSpPr>
        <p:spPr>
          <a:xfrm>
            <a:off x="8532600" y="911950"/>
            <a:ext cx="542700" cy="5427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4"/>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243" name="Shape 243"/>
        <p:cNvGrpSpPr/>
        <p:nvPr/>
      </p:nvGrpSpPr>
      <p:grpSpPr>
        <a:xfrm>
          <a:off x="0" y="0"/>
          <a:ext cx="0" cy="0"/>
          <a:chOff x="0" y="0"/>
          <a:chExt cx="0" cy="0"/>
        </a:xfrm>
      </p:grpSpPr>
      <p:sp>
        <p:nvSpPr>
          <p:cNvPr id="244" name="Google Shape;244;p35"/>
          <p:cNvSpPr/>
          <p:nvPr/>
        </p:nvSpPr>
        <p:spPr>
          <a:xfrm>
            <a:off x="8638525" y="1472600"/>
            <a:ext cx="978600" cy="9786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5"/>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46" name="Google Shape;246;p35"/>
          <p:cNvSpPr txBox="1"/>
          <p:nvPr>
            <p:ph idx="1" type="body"/>
          </p:nvPr>
        </p:nvSpPr>
        <p:spPr>
          <a:xfrm>
            <a:off x="2935875"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247" name="Google Shape;247;p35"/>
          <p:cNvSpPr txBox="1"/>
          <p:nvPr>
            <p:ph idx="2" type="body"/>
          </p:nvPr>
        </p:nvSpPr>
        <p:spPr>
          <a:xfrm>
            <a:off x="4723373"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248" name="Google Shape;248;p35"/>
          <p:cNvSpPr txBox="1"/>
          <p:nvPr>
            <p:ph idx="3" type="body"/>
          </p:nvPr>
        </p:nvSpPr>
        <p:spPr>
          <a:xfrm>
            <a:off x="6510871" y="1550150"/>
            <a:ext cx="1700400" cy="33756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249" name="Google Shape;249;p35"/>
          <p:cNvSpPr/>
          <p:nvPr/>
        </p:nvSpPr>
        <p:spPr>
          <a:xfrm>
            <a:off x="1016475" y="2981600"/>
            <a:ext cx="440400" cy="4404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5"/>
          <p:cNvSpPr/>
          <p:nvPr/>
        </p:nvSpPr>
        <p:spPr>
          <a:xfrm>
            <a:off x="-68725" y="3346150"/>
            <a:ext cx="819600" cy="819600"/>
          </a:xfrm>
          <a:prstGeom prst="ellipse">
            <a:avLst/>
          </a:prstGeom>
          <a:noFill/>
          <a:ln cap="flat" cmpd="sng" w="9525">
            <a:solidFill>
              <a:srgbClr val="00D1C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5"/>
          <p:cNvSpPr/>
          <p:nvPr/>
        </p:nvSpPr>
        <p:spPr>
          <a:xfrm>
            <a:off x="1361475" y="140725"/>
            <a:ext cx="862800" cy="863400"/>
          </a:xfrm>
          <a:prstGeom prst="donut">
            <a:avLst>
              <a:gd fmla="val 43200" name="adj"/>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5"/>
          <p:cNvSpPr/>
          <p:nvPr/>
        </p:nvSpPr>
        <p:spPr>
          <a:xfrm>
            <a:off x="1438125" y="3422000"/>
            <a:ext cx="1062000" cy="1062000"/>
          </a:xfrm>
          <a:prstGeom prst="donut">
            <a:avLst>
              <a:gd fmla="val 9905"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5"/>
          <p:cNvSpPr/>
          <p:nvPr/>
        </p:nvSpPr>
        <p:spPr>
          <a:xfrm>
            <a:off x="2059425" y="1112475"/>
            <a:ext cx="304800" cy="3048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5"/>
          <p:cNvSpPr/>
          <p:nvPr/>
        </p:nvSpPr>
        <p:spPr>
          <a:xfrm>
            <a:off x="8723500" y="270225"/>
            <a:ext cx="550500" cy="5505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5"/>
          <p:cNvSpPr/>
          <p:nvPr/>
        </p:nvSpPr>
        <p:spPr>
          <a:xfrm>
            <a:off x="8546800" y="608625"/>
            <a:ext cx="397500" cy="3975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5"/>
          <p:cNvSpPr/>
          <p:nvPr/>
        </p:nvSpPr>
        <p:spPr>
          <a:xfrm>
            <a:off x="8211275" y="1152650"/>
            <a:ext cx="397500" cy="3975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5"/>
          <p:cNvSpPr/>
          <p:nvPr/>
        </p:nvSpPr>
        <p:spPr>
          <a:xfrm>
            <a:off x="7599600" y="-275250"/>
            <a:ext cx="741600" cy="7416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5"/>
          <p:cNvSpPr/>
          <p:nvPr/>
        </p:nvSpPr>
        <p:spPr>
          <a:xfrm>
            <a:off x="9033775" y="1867850"/>
            <a:ext cx="188100" cy="1881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5"/>
          <p:cNvSpPr/>
          <p:nvPr/>
        </p:nvSpPr>
        <p:spPr>
          <a:xfrm>
            <a:off x="-480225" y="243625"/>
            <a:ext cx="2347200" cy="2347200"/>
          </a:xfrm>
          <a:prstGeom prst="donut">
            <a:avLst>
              <a:gd fmla="val 21094"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5"/>
          <p:cNvSpPr/>
          <p:nvPr/>
        </p:nvSpPr>
        <p:spPr>
          <a:xfrm>
            <a:off x="1016475" y="4091700"/>
            <a:ext cx="1207800" cy="12078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5"/>
          <p:cNvSpPr/>
          <p:nvPr/>
        </p:nvSpPr>
        <p:spPr>
          <a:xfrm>
            <a:off x="204075" y="927925"/>
            <a:ext cx="978600" cy="978600"/>
          </a:xfrm>
          <a:prstGeom prst="ellipse">
            <a:avLst/>
          </a:prstGeom>
          <a:noFill/>
          <a:ln cap="flat" cmpd="sng" w="9525">
            <a:solidFill>
              <a:srgbClr val="BBCD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5"/>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3" name="Shape 263"/>
        <p:cNvGrpSpPr/>
        <p:nvPr/>
      </p:nvGrpSpPr>
      <p:grpSpPr>
        <a:xfrm>
          <a:off x="0" y="0"/>
          <a:ext cx="0" cy="0"/>
          <a:chOff x="0" y="0"/>
          <a:chExt cx="0" cy="0"/>
        </a:xfrm>
      </p:grpSpPr>
      <p:sp>
        <p:nvSpPr>
          <p:cNvPr id="264" name="Google Shape;264;p36"/>
          <p:cNvSpPr txBox="1"/>
          <p:nvPr>
            <p:ph type="title"/>
          </p:nvPr>
        </p:nvSpPr>
        <p:spPr>
          <a:xfrm>
            <a:off x="2935875" y="909050"/>
            <a:ext cx="5275500" cy="641100"/>
          </a:xfrm>
          <a:prstGeom prst="rect">
            <a:avLst/>
          </a:prstGeom>
        </p:spPr>
        <p:txBody>
          <a:bodyPr anchorCtr="0" anchor="b"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65" name="Google Shape;265;p36"/>
          <p:cNvSpPr/>
          <p:nvPr/>
        </p:nvSpPr>
        <p:spPr>
          <a:xfrm>
            <a:off x="1280688" y="3669150"/>
            <a:ext cx="206100" cy="2061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6"/>
          <p:cNvSpPr/>
          <p:nvPr/>
        </p:nvSpPr>
        <p:spPr>
          <a:xfrm>
            <a:off x="180500" y="4023250"/>
            <a:ext cx="1370700" cy="13707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6"/>
          <p:cNvSpPr/>
          <p:nvPr/>
        </p:nvSpPr>
        <p:spPr>
          <a:xfrm>
            <a:off x="246046" y="3213146"/>
            <a:ext cx="456000" cy="456000"/>
          </a:xfrm>
          <a:prstGeom prst="ellipse">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6"/>
          <p:cNvSpPr/>
          <p:nvPr/>
        </p:nvSpPr>
        <p:spPr>
          <a:xfrm>
            <a:off x="71500" y="3038600"/>
            <a:ext cx="804900" cy="804900"/>
          </a:xfrm>
          <a:prstGeom prst="ellipse">
            <a:avLst/>
          </a:prstGeom>
          <a:noFill/>
          <a:ln cap="flat" cmpd="sng" w="9525">
            <a:solidFill>
              <a:srgbClr val="65BB4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6"/>
          <p:cNvSpPr/>
          <p:nvPr/>
        </p:nvSpPr>
        <p:spPr>
          <a:xfrm>
            <a:off x="1280700" y="1608475"/>
            <a:ext cx="1043400" cy="1044000"/>
          </a:xfrm>
          <a:prstGeom prst="donut">
            <a:avLst>
              <a:gd fmla="val 43200"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6"/>
          <p:cNvSpPr/>
          <p:nvPr/>
        </p:nvSpPr>
        <p:spPr>
          <a:xfrm>
            <a:off x="1640475" y="-201875"/>
            <a:ext cx="750300" cy="7503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6"/>
          <p:cNvSpPr/>
          <p:nvPr/>
        </p:nvSpPr>
        <p:spPr>
          <a:xfrm>
            <a:off x="-480225" y="243625"/>
            <a:ext cx="2347200" cy="2347200"/>
          </a:xfrm>
          <a:prstGeom prst="donut">
            <a:avLst>
              <a:gd fmla="val 6129" name="adj"/>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6"/>
          <p:cNvSpPr/>
          <p:nvPr/>
        </p:nvSpPr>
        <p:spPr>
          <a:xfrm>
            <a:off x="-222975" y="500875"/>
            <a:ext cx="1832700" cy="18327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6"/>
          <p:cNvSpPr/>
          <p:nvPr/>
        </p:nvSpPr>
        <p:spPr>
          <a:xfrm>
            <a:off x="1280700" y="3950125"/>
            <a:ext cx="750300" cy="750300"/>
          </a:xfrm>
          <a:prstGeom prst="ellipse">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6"/>
          <p:cNvSpPr/>
          <p:nvPr/>
        </p:nvSpPr>
        <p:spPr>
          <a:xfrm>
            <a:off x="7913000" y="60022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6"/>
          <p:cNvSpPr/>
          <p:nvPr/>
        </p:nvSpPr>
        <p:spPr>
          <a:xfrm>
            <a:off x="8703400" y="1608475"/>
            <a:ext cx="287100" cy="287100"/>
          </a:xfrm>
          <a:prstGeom prst="donut">
            <a:avLst>
              <a:gd fmla="val 18608" name="adj"/>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6"/>
          <p:cNvSpPr/>
          <p:nvPr/>
        </p:nvSpPr>
        <p:spPr>
          <a:xfrm>
            <a:off x="8809377" y="886439"/>
            <a:ext cx="416400" cy="4164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6"/>
          <p:cNvSpPr/>
          <p:nvPr/>
        </p:nvSpPr>
        <p:spPr>
          <a:xfrm>
            <a:off x="8118000" y="-244550"/>
            <a:ext cx="741600" cy="74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6"/>
          <p:cNvSpPr/>
          <p:nvPr/>
        </p:nvSpPr>
        <p:spPr>
          <a:xfrm>
            <a:off x="7813725" y="3127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6"/>
          <p:cNvSpPr/>
          <p:nvPr/>
        </p:nvSpPr>
        <p:spPr>
          <a:xfrm>
            <a:off x="8646900" y="723963"/>
            <a:ext cx="741600" cy="7416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6"/>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81" name="Shape 281"/>
        <p:cNvGrpSpPr/>
        <p:nvPr/>
      </p:nvGrpSpPr>
      <p:grpSpPr>
        <a:xfrm>
          <a:off x="0" y="0"/>
          <a:ext cx="0" cy="0"/>
          <a:chOff x="0" y="0"/>
          <a:chExt cx="0" cy="0"/>
        </a:xfrm>
      </p:grpSpPr>
      <p:sp>
        <p:nvSpPr>
          <p:cNvPr id="282" name="Google Shape;282;p37"/>
          <p:cNvSpPr/>
          <p:nvPr/>
        </p:nvSpPr>
        <p:spPr>
          <a:xfrm>
            <a:off x="1197475" y="-802775"/>
            <a:ext cx="6749100" cy="67491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7"/>
          <p:cNvSpPr txBox="1"/>
          <p:nvPr>
            <p:ph idx="1" type="body"/>
          </p:nvPr>
        </p:nvSpPr>
        <p:spPr>
          <a:xfrm>
            <a:off x="1246225" y="4177700"/>
            <a:ext cx="6651600" cy="519600"/>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SzPts val="1600"/>
              <a:buNone/>
              <a:defRPr sz="1600"/>
            </a:lvl1pPr>
          </a:lstStyle>
          <a:p/>
        </p:txBody>
      </p:sp>
      <p:sp>
        <p:nvSpPr>
          <p:cNvPr id="284" name="Google Shape;284;p37"/>
          <p:cNvSpPr/>
          <p:nvPr/>
        </p:nvSpPr>
        <p:spPr>
          <a:xfrm rot="10800000">
            <a:off x="8705950" y="3777263"/>
            <a:ext cx="617400" cy="6174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7"/>
          <p:cNvSpPr/>
          <p:nvPr/>
        </p:nvSpPr>
        <p:spPr>
          <a:xfrm rot="10800000">
            <a:off x="608750" y="841361"/>
            <a:ext cx="515400" cy="515400"/>
          </a:xfrm>
          <a:prstGeom prst="donut">
            <a:avLst>
              <a:gd fmla="val 18608"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7"/>
          <p:cNvSpPr/>
          <p:nvPr/>
        </p:nvSpPr>
        <p:spPr>
          <a:xfrm rot="10800000">
            <a:off x="8195021" y="4553300"/>
            <a:ext cx="831600" cy="83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7"/>
          <p:cNvSpPr/>
          <p:nvPr/>
        </p:nvSpPr>
        <p:spPr>
          <a:xfrm rot="10800000">
            <a:off x="8458384" y="4183763"/>
            <a:ext cx="210900" cy="2109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7"/>
          <p:cNvSpPr/>
          <p:nvPr/>
        </p:nvSpPr>
        <p:spPr>
          <a:xfrm rot="10800000">
            <a:off x="-153147" y="-444547"/>
            <a:ext cx="1128300" cy="11283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7"/>
          <p:cNvSpPr/>
          <p:nvPr/>
        </p:nvSpPr>
        <p:spPr>
          <a:xfrm rot="10800000">
            <a:off x="8012016" y="133391"/>
            <a:ext cx="434700" cy="4347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7"/>
          <p:cNvSpPr/>
          <p:nvPr/>
        </p:nvSpPr>
        <p:spPr>
          <a:xfrm rot="10800000">
            <a:off x="-73577" y="841500"/>
            <a:ext cx="330900" cy="3309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7"/>
          <p:cNvSpPr/>
          <p:nvPr/>
        </p:nvSpPr>
        <p:spPr>
          <a:xfrm rot="10800000">
            <a:off x="8512150" y="133404"/>
            <a:ext cx="811200" cy="8112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7"/>
          <p:cNvSpPr/>
          <p:nvPr/>
        </p:nvSpPr>
        <p:spPr>
          <a:xfrm rot="10800000">
            <a:off x="117998" y="-173402"/>
            <a:ext cx="586200" cy="5862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7"/>
          <p:cNvSpPr/>
          <p:nvPr/>
        </p:nvSpPr>
        <p:spPr>
          <a:xfrm rot="10800000">
            <a:off x="748825" y="4695050"/>
            <a:ext cx="345000" cy="3450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7"/>
          <p:cNvSpPr/>
          <p:nvPr/>
        </p:nvSpPr>
        <p:spPr>
          <a:xfrm rot="10800000">
            <a:off x="-107786" y="4259033"/>
            <a:ext cx="663000" cy="6630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7"/>
          <p:cNvSpPr/>
          <p:nvPr/>
        </p:nvSpPr>
        <p:spPr>
          <a:xfrm rot="10800000">
            <a:off x="-316662" y="3443534"/>
            <a:ext cx="506100" cy="506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7"/>
          <p:cNvSpPr/>
          <p:nvPr/>
        </p:nvSpPr>
        <p:spPr>
          <a:xfrm rot="10800000">
            <a:off x="-226169" y="4140650"/>
            <a:ext cx="899400" cy="8994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7"/>
          <p:cNvSpPr/>
          <p:nvPr/>
        </p:nvSpPr>
        <p:spPr>
          <a:xfrm rot="10800000">
            <a:off x="8700641" y="1100250"/>
            <a:ext cx="333300" cy="3333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7"/>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9" name="Shape 299"/>
        <p:cNvGrpSpPr/>
        <p:nvPr/>
      </p:nvGrpSpPr>
      <p:grpSpPr>
        <a:xfrm>
          <a:off x="0" y="0"/>
          <a:ext cx="0" cy="0"/>
          <a:chOff x="0" y="0"/>
          <a:chExt cx="0" cy="0"/>
        </a:xfrm>
      </p:grpSpPr>
      <p:sp>
        <p:nvSpPr>
          <p:cNvPr id="300" name="Google Shape;300;p38"/>
          <p:cNvSpPr/>
          <p:nvPr/>
        </p:nvSpPr>
        <p:spPr>
          <a:xfrm>
            <a:off x="419100" y="-1581150"/>
            <a:ext cx="8305800" cy="83058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8"/>
          <p:cNvSpPr/>
          <p:nvPr/>
        </p:nvSpPr>
        <p:spPr>
          <a:xfrm>
            <a:off x="-164200" y="686175"/>
            <a:ext cx="550500" cy="5505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8"/>
          <p:cNvSpPr/>
          <p:nvPr/>
        </p:nvSpPr>
        <p:spPr>
          <a:xfrm>
            <a:off x="8204500" y="3898800"/>
            <a:ext cx="447000" cy="447000"/>
          </a:xfrm>
          <a:prstGeom prst="donut">
            <a:avLst>
              <a:gd fmla="val 18608" name="adj"/>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8"/>
          <p:cNvSpPr/>
          <p:nvPr/>
        </p:nvSpPr>
        <p:spPr>
          <a:xfrm>
            <a:off x="100425" y="-196925"/>
            <a:ext cx="741600" cy="741600"/>
          </a:xfrm>
          <a:prstGeom prst="donut">
            <a:avLst>
              <a:gd fmla="val 37879" name="adj"/>
            </a:avLst>
          </a:prstGeom>
          <a:solidFill>
            <a:srgbClr val="00ACC3">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8"/>
          <p:cNvSpPr/>
          <p:nvPr/>
        </p:nvSpPr>
        <p:spPr>
          <a:xfrm>
            <a:off x="419100" y="686175"/>
            <a:ext cx="188100" cy="1881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8"/>
          <p:cNvSpPr/>
          <p:nvPr/>
        </p:nvSpPr>
        <p:spPr>
          <a:xfrm>
            <a:off x="8333725" y="4482500"/>
            <a:ext cx="978600" cy="978600"/>
          </a:xfrm>
          <a:prstGeom prst="ellipse">
            <a:avLst/>
          </a:prstGeom>
          <a:noFill/>
          <a:ln cap="flat" cmpd="sng" w="9525">
            <a:solidFill>
              <a:srgbClr val="ED4A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8"/>
          <p:cNvSpPr/>
          <p:nvPr/>
        </p:nvSpPr>
        <p:spPr>
          <a:xfrm>
            <a:off x="741750" y="4449750"/>
            <a:ext cx="397500" cy="397500"/>
          </a:xfrm>
          <a:prstGeom prst="donut">
            <a:avLst>
              <a:gd fmla="val 8754"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8"/>
          <p:cNvSpPr/>
          <p:nvPr/>
        </p:nvSpPr>
        <p:spPr>
          <a:xfrm>
            <a:off x="8956300" y="4058696"/>
            <a:ext cx="287100" cy="287100"/>
          </a:xfrm>
          <a:prstGeom prst="ellipse">
            <a:avLst/>
          </a:prstGeom>
          <a:solidFill>
            <a:srgbClr val="ED4A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8"/>
          <p:cNvSpPr/>
          <p:nvPr/>
        </p:nvSpPr>
        <p:spPr>
          <a:xfrm>
            <a:off x="-164200" y="4277700"/>
            <a:ext cx="741600" cy="741600"/>
          </a:xfrm>
          <a:prstGeom prst="donut">
            <a:avLst>
              <a:gd fmla="val 39163" name="adj"/>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8"/>
          <p:cNvSpPr/>
          <p:nvPr/>
        </p:nvSpPr>
        <p:spPr>
          <a:xfrm>
            <a:off x="8568725" y="4717500"/>
            <a:ext cx="508500" cy="508500"/>
          </a:xfrm>
          <a:prstGeom prst="ellipse">
            <a:avLst/>
          </a:prstGeom>
          <a:solidFill>
            <a:srgbClr val="E8004C">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8"/>
          <p:cNvSpPr/>
          <p:nvPr/>
        </p:nvSpPr>
        <p:spPr>
          <a:xfrm>
            <a:off x="8077475" y="224125"/>
            <a:ext cx="304800" cy="304800"/>
          </a:xfrm>
          <a:prstGeom prst="donut">
            <a:avLst>
              <a:gd fmla="val 30568" name="adj"/>
            </a:avLst>
          </a:prstGeom>
          <a:solidFill>
            <a:srgbClr val="65BB48">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8"/>
          <p:cNvSpPr/>
          <p:nvPr/>
        </p:nvSpPr>
        <p:spPr>
          <a:xfrm>
            <a:off x="8553248" y="328373"/>
            <a:ext cx="585600" cy="585600"/>
          </a:xfrm>
          <a:prstGeom prst="ellipse">
            <a:avLst/>
          </a:prstGeom>
          <a:solidFill>
            <a:srgbClr val="F8BB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8"/>
          <p:cNvSpPr/>
          <p:nvPr/>
        </p:nvSpPr>
        <p:spPr>
          <a:xfrm>
            <a:off x="8876350" y="1187325"/>
            <a:ext cx="447000" cy="447000"/>
          </a:xfrm>
          <a:prstGeom prst="ellipse">
            <a:avLst/>
          </a:prstGeom>
          <a:solidFill>
            <a:srgbClr val="BBCD00">
              <a:alpha val="866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8"/>
          <p:cNvSpPr/>
          <p:nvPr/>
        </p:nvSpPr>
        <p:spPr>
          <a:xfrm>
            <a:off x="8449000" y="224125"/>
            <a:ext cx="794400" cy="794400"/>
          </a:xfrm>
          <a:prstGeom prst="ellipse">
            <a:avLst/>
          </a:prstGeom>
          <a:noFill/>
          <a:ln cap="flat" cmpd="sng" w="9525">
            <a:solidFill>
              <a:srgbClr val="F8BB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8"/>
          <p:cNvSpPr/>
          <p:nvPr/>
        </p:nvSpPr>
        <p:spPr>
          <a:xfrm>
            <a:off x="100425" y="3830625"/>
            <a:ext cx="304800" cy="304800"/>
          </a:xfrm>
          <a:prstGeom prst="ellipse">
            <a:avLst/>
          </a:prstGeom>
          <a:solidFill>
            <a:srgbClr val="00D1C6">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8"/>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letely blank">
  <p:cSld name="BLANK_1">
    <p:spTree>
      <p:nvGrpSpPr>
        <p:cNvPr id="316" name="Shape 316"/>
        <p:cNvGrpSpPr/>
        <p:nvPr/>
      </p:nvGrpSpPr>
      <p:grpSpPr>
        <a:xfrm>
          <a:off x="0" y="0"/>
          <a:ext cx="0" cy="0"/>
          <a:chOff x="0" y="0"/>
          <a:chExt cx="0" cy="0"/>
        </a:xfrm>
      </p:grpSpPr>
      <p:sp>
        <p:nvSpPr>
          <p:cNvPr id="317" name="Google Shape;317;p39"/>
          <p:cNvSpPr/>
          <p:nvPr/>
        </p:nvSpPr>
        <p:spPr>
          <a:xfrm>
            <a:off x="419100" y="-1581150"/>
            <a:ext cx="8305800" cy="8305800"/>
          </a:xfrm>
          <a:prstGeom prst="ellipse">
            <a:avLst/>
          </a:prstGeom>
          <a:noFill/>
          <a:ln cap="flat" cmpd="sng" w="9525">
            <a:solidFill>
              <a:srgbClr val="A1BEC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9"/>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lvl1pPr lvl="0" rtl="0" algn="ctr">
              <a:buNone/>
              <a:defRPr/>
            </a:lvl1pPr>
            <a:lvl2pPr lvl="1" rtl="0" algn="ctr">
              <a:buNone/>
              <a:defRPr/>
            </a:lvl2pPr>
            <a:lvl3pPr lvl="2" rtl="0" algn="ctr">
              <a:buNone/>
              <a:defRPr/>
            </a:lvl3pPr>
            <a:lvl4pPr lvl="3" rtl="0" algn="ctr">
              <a:buNone/>
              <a:defRPr/>
            </a:lvl4pPr>
            <a:lvl5pPr lvl="4" rtl="0" algn="ctr">
              <a:buNone/>
              <a:defRPr/>
            </a:lvl5pPr>
            <a:lvl6pPr lvl="5" rtl="0" algn="ctr">
              <a:buNone/>
              <a:defRPr/>
            </a:lvl6pPr>
            <a:lvl7pPr lvl="6" rtl="0" algn="ctr">
              <a:buNone/>
              <a:defRPr/>
            </a:lvl7pPr>
            <a:lvl8pPr lvl="7" rtl="0" algn="ctr">
              <a:buNone/>
              <a:defRPr/>
            </a:lvl8pPr>
            <a:lvl9pPr lvl="8" rtl="0" algn="ctr">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23" name="Shape 323"/>
        <p:cNvGrpSpPr/>
        <p:nvPr/>
      </p:nvGrpSpPr>
      <p:grpSpPr>
        <a:xfrm>
          <a:off x="0" y="0"/>
          <a:ext cx="0" cy="0"/>
          <a:chOff x="0" y="0"/>
          <a:chExt cx="0" cy="0"/>
        </a:xfrm>
      </p:grpSpPr>
      <p:grpSp>
        <p:nvGrpSpPr>
          <p:cNvPr id="324" name="Google Shape;324;p41"/>
          <p:cNvGrpSpPr/>
          <p:nvPr/>
        </p:nvGrpSpPr>
        <p:grpSpPr>
          <a:xfrm>
            <a:off x="4350279" y="2855377"/>
            <a:ext cx="443589" cy="105632"/>
            <a:chOff x="4137525" y="2915950"/>
            <a:chExt cx="869100" cy="207000"/>
          </a:xfrm>
        </p:grpSpPr>
        <p:sp>
          <p:nvSpPr>
            <p:cNvPr id="325" name="Google Shape;325;p41"/>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1"/>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1"/>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8" name="Google Shape;328;p41"/>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329" name="Google Shape;329;p41"/>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30" name="Google Shape;330;p4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1" name="Shape 331"/>
        <p:cNvGrpSpPr/>
        <p:nvPr/>
      </p:nvGrpSpPr>
      <p:grpSpPr>
        <a:xfrm>
          <a:off x="0" y="0"/>
          <a:ext cx="0" cy="0"/>
          <a:chOff x="0" y="0"/>
          <a:chExt cx="0" cy="0"/>
        </a:xfrm>
      </p:grpSpPr>
      <p:sp>
        <p:nvSpPr>
          <p:cNvPr id="332" name="Google Shape;332;p42"/>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3" name="Google Shape;333;p4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34" name="Shape 334"/>
        <p:cNvGrpSpPr/>
        <p:nvPr/>
      </p:nvGrpSpPr>
      <p:grpSpPr>
        <a:xfrm>
          <a:off x="0" y="0"/>
          <a:ext cx="0" cy="0"/>
          <a:chOff x="0" y="0"/>
          <a:chExt cx="0" cy="0"/>
        </a:xfrm>
      </p:grpSpPr>
      <p:sp>
        <p:nvSpPr>
          <p:cNvPr id="335" name="Google Shape;335;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6" name="Google Shape;336;p4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37" name="Google Shape;337;p4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38" name="Shape 338"/>
        <p:cNvGrpSpPr/>
        <p:nvPr/>
      </p:nvGrpSpPr>
      <p:grpSpPr>
        <a:xfrm>
          <a:off x="0" y="0"/>
          <a:ext cx="0" cy="0"/>
          <a:chOff x="0" y="0"/>
          <a:chExt cx="0" cy="0"/>
        </a:xfrm>
      </p:grpSpPr>
      <p:sp>
        <p:nvSpPr>
          <p:cNvPr id="339" name="Google Shape;339;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40" name="Google Shape;340;p4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1" name="Google Shape;341;p44"/>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2" name="Google Shape;342;p4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3" name="Shape 343"/>
        <p:cNvGrpSpPr/>
        <p:nvPr/>
      </p:nvGrpSpPr>
      <p:grpSpPr>
        <a:xfrm>
          <a:off x="0" y="0"/>
          <a:ext cx="0" cy="0"/>
          <a:chOff x="0" y="0"/>
          <a:chExt cx="0" cy="0"/>
        </a:xfrm>
      </p:grpSpPr>
      <p:sp>
        <p:nvSpPr>
          <p:cNvPr id="344" name="Google Shape;344;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45" name="Google Shape;345;p4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6" name="Shape 346"/>
        <p:cNvGrpSpPr/>
        <p:nvPr/>
      </p:nvGrpSpPr>
      <p:grpSpPr>
        <a:xfrm>
          <a:off x="0" y="0"/>
          <a:ext cx="0" cy="0"/>
          <a:chOff x="0" y="0"/>
          <a:chExt cx="0" cy="0"/>
        </a:xfrm>
      </p:grpSpPr>
      <p:sp>
        <p:nvSpPr>
          <p:cNvPr id="347" name="Google Shape;347;p4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48" name="Google Shape;348;p4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9" name="Google Shape;349;p4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0" name="Shape 350"/>
        <p:cNvGrpSpPr/>
        <p:nvPr/>
      </p:nvGrpSpPr>
      <p:grpSpPr>
        <a:xfrm>
          <a:off x="0" y="0"/>
          <a:ext cx="0" cy="0"/>
          <a:chOff x="0" y="0"/>
          <a:chExt cx="0" cy="0"/>
        </a:xfrm>
      </p:grpSpPr>
      <p:sp>
        <p:nvSpPr>
          <p:cNvPr id="351" name="Google Shape;351;p47"/>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352" name="Google Shape;352;p4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3" name="Shape 353"/>
        <p:cNvGrpSpPr/>
        <p:nvPr/>
      </p:nvGrpSpPr>
      <p:grpSpPr>
        <a:xfrm>
          <a:off x="0" y="0"/>
          <a:ext cx="0" cy="0"/>
          <a:chOff x="0" y="0"/>
          <a:chExt cx="0" cy="0"/>
        </a:xfrm>
      </p:grpSpPr>
      <p:sp>
        <p:nvSpPr>
          <p:cNvPr id="354" name="Google Shape;354;p48"/>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5" name="Google Shape;355;p4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356" name="Google Shape;356;p48"/>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57" name="Google Shape;357;p48"/>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358" name="Google Shape;358;p48"/>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359" name="Google Shape;359;p4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60" name="Shape 360"/>
        <p:cNvGrpSpPr/>
        <p:nvPr/>
      </p:nvGrpSpPr>
      <p:grpSpPr>
        <a:xfrm>
          <a:off x="0" y="0"/>
          <a:ext cx="0" cy="0"/>
          <a:chOff x="0" y="0"/>
          <a:chExt cx="0" cy="0"/>
        </a:xfrm>
      </p:grpSpPr>
      <p:sp>
        <p:nvSpPr>
          <p:cNvPr id="361" name="Google Shape;361;p4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362" name="Google Shape;362;p4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63" name="Shape 363"/>
        <p:cNvGrpSpPr/>
        <p:nvPr/>
      </p:nvGrpSpPr>
      <p:grpSpPr>
        <a:xfrm>
          <a:off x="0" y="0"/>
          <a:ext cx="0" cy="0"/>
          <a:chOff x="0" y="0"/>
          <a:chExt cx="0" cy="0"/>
        </a:xfrm>
      </p:grpSpPr>
      <p:sp>
        <p:nvSpPr>
          <p:cNvPr id="364" name="Google Shape;364;p50"/>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65" name="Google Shape;365;p50"/>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366" name="Google Shape;366;p5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7" name="Shape 367"/>
        <p:cNvGrpSpPr/>
        <p:nvPr/>
      </p:nvGrpSpPr>
      <p:grpSpPr>
        <a:xfrm>
          <a:off x="0" y="0"/>
          <a:ext cx="0" cy="0"/>
          <a:chOff x="0" y="0"/>
          <a:chExt cx="0" cy="0"/>
        </a:xfrm>
      </p:grpSpPr>
      <p:sp>
        <p:nvSpPr>
          <p:cNvPr id="368" name="Google Shape;368;p5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1.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2" Type="http://schemas.openxmlformats.org/officeDocument/2006/relationships/theme" Target="../theme/theme2.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2" Type="http://schemas.openxmlformats.org/officeDocument/2006/relationships/theme" Target="../theme/theme3.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133" name="Shape 133"/>
        <p:cNvGrpSpPr/>
        <p:nvPr/>
      </p:nvGrpSpPr>
      <p:grpSpPr>
        <a:xfrm>
          <a:off x="0" y="0"/>
          <a:ext cx="0" cy="0"/>
          <a:chOff x="0" y="0"/>
          <a:chExt cx="0" cy="0"/>
        </a:xfrm>
      </p:grpSpPr>
      <p:sp>
        <p:nvSpPr>
          <p:cNvPr id="134" name="Google Shape;134;p28"/>
          <p:cNvSpPr txBox="1"/>
          <p:nvPr>
            <p:ph type="title"/>
          </p:nvPr>
        </p:nvSpPr>
        <p:spPr>
          <a:xfrm>
            <a:off x="2935875" y="909050"/>
            <a:ext cx="5275500" cy="6411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rgbClr val="617A86"/>
              </a:buClr>
              <a:buSzPts val="1800"/>
              <a:buFont typeface="Nixie One"/>
              <a:buNone/>
              <a:defRPr b="1" sz="1800">
                <a:solidFill>
                  <a:srgbClr val="617A86"/>
                </a:solidFill>
                <a:latin typeface="Nixie One"/>
                <a:ea typeface="Nixie One"/>
                <a:cs typeface="Nixie One"/>
                <a:sym typeface="Nixie One"/>
              </a:defRPr>
            </a:lvl1pPr>
            <a:lvl2pPr lvl="1" rt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rt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rt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rt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rt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rt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rt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rt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p:txBody>
      </p:sp>
      <p:sp>
        <p:nvSpPr>
          <p:cNvPr id="135" name="Google Shape;135;p28"/>
          <p:cNvSpPr txBox="1"/>
          <p:nvPr>
            <p:ph idx="1" type="body"/>
          </p:nvPr>
        </p:nvSpPr>
        <p:spPr>
          <a:xfrm>
            <a:off x="2935875" y="1525758"/>
            <a:ext cx="5275500" cy="2786100"/>
          </a:xfrm>
          <a:prstGeom prst="rect">
            <a:avLst/>
          </a:prstGeom>
          <a:noFill/>
          <a:ln>
            <a:noFill/>
          </a:ln>
        </p:spPr>
        <p:txBody>
          <a:bodyPr anchorCtr="0" anchor="t" bIns="91425" lIns="91425" spcFirstLastPara="1" rIns="91425" wrap="square" tIns="91425">
            <a:noAutofit/>
          </a:bodyPr>
          <a:lstStyle>
            <a:lvl1pPr indent="-381000" lvl="0" marL="457200" rtl="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indent="-381000" lvl="1" marL="914400" rtl="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indent="-381000" lvl="2" marL="1371600" rtl="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indent="-381000" lvl="3" marL="1828800" rtl="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indent="-381000" lvl="4" marL="2286000" rtl="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indent="-381000" lvl="5" marL="2743200" rtl="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indent="-381000" lvl="6" marL="3200400" rtl="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indent="-381000" lvl="7" marL="3657600" rtl="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indent="-381000" lvl="8" marL="4114800" rtl="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p:txBody>
      </p:sp>
      <p:sp>
        <p:nvSpPr>
          <p:cNvPr id="136" name="Google Shape;136;p28"/>
          <p:cNvSpPr txBox="1"/>
          <p:nvPr>
            <p:ph idx="12" type="sldNum"/>
          </p:nvPr>
        </p:nvSpPr>
        <p:spPr>
          <a:xfrm>
            <a:off x="8635625" y="4751625"/>
            <a:ext cx="469800" cy="391500"/>
          </a:xfrm>
          <a:prstGeom prst="rect">
            <a:avLst/>
          </a:prstGeom>
          <a:noFill/>
          <a:ln>
            <a:noFill/>
          </a:ln>
        </p:spPr>
        <p:txBody>
          <a:bodyPr anchorCtr="0" anchor="t" bIns="91425" lIns="91425" spcFirstLastPara="1" rIns="91425" wrap="square" tIns="91425">
            <a:noAutofit/>
          </a:bodyPr>
          <a:lstStyle>
            <a:lvl1pPr lvl="0" rtl="0" algn="r">
              <a:buNone/>
              <a:defRPr sz="1200">
                <a:solidFill>
                  <a:srgbClr val="A1BECC"/>
                </a:solidFill>
                <a:latin typeface="Nixie One"/>
                <a:ea typeface="Nixie One"/>
                <a:cs typeface="Nixie One"/>
                <a:sym typeface="Nixie One"/>
              </a:defRPr>
            </a:lvl1pPr>
            <a:lvl2pPr lvl="1" rtl="0" algn="r">
              <a:buNone/>
              <a:defRPr sz="1200">
                <a:solidFill>
                  <a:srgbClr val="A1BECC"/>
                </a:solidFill>
                <a:latin typeface="Nixie One"/>
                <a:ea typeface="Nixie One"/>
                <a:cs typeface="Nixie One"/>
                <a:sym typeface="Nixie One"/>
              </a:defRPr>
            </a:lvl2pPr>
            <a:lvl3pPr lvl="2" rtl="0" algn="r">
              <a:buNone/>
              <a:defRPr sz="1200">
                <a:solidFill>
                  <a:srgbClr val="A1BECC"/>
                </a:solidFill>
                <a:latin typeface="Nixie One"/>
                <a:ea typeface="Nixie One"/>
                <a:cs typeface="Nixie One"/>
                <a:sym typeface="Nixie One"/>
              </a:defRPr>
            </a:lvl3pPr>
            <a:lvl4pPr lvl="3" rtl="0" algn="r">
              <a:buNone/>
              <a:defRPr sz="1200">
                <a:solidFill>
                  <a:srgbClr val="A1BECC"/>
                </a:solidFill>
                <a:latin typeface="Nixie One"/>
                <a:ea typeface="Nixie One"/>
                <a:cs typeface="Nixie One"/>
                <a:sym typeface="Nixie One"/>
              </a:defRPr>
            </a:lvl4pPr>
            <a:lvl5pPr lvl="4" rtl="0" algn="r">
              <a:buNone/>
              <a:defRPr sz="1200">
                <a:solidFill>
                  <a:srgbClr val="A1BECC"/>
                </a:solidFill>
                <a:latin typeface="Nixie One"/>
                <a:ea typeface="Nixie One"/>
                <a:cs typeface="Nixie One"/>
                <a:sym typeface="Nixie One"/>
              </a:defRPr>
            </a:lvl5pPr>
            <a:lvl6pPr lvl="5" rtl="0" algn="r">
              <a:buNone/>
              <a:defRPr sz="1200">
                <a:solidFill>
                  <a:srgbClr val="A1BECC"/>
                </a:solidFill>
                <a:latin typeface="Nixie One"/>
                <a:ea typeface="Nixie One"/>
                <a:cs typeface="Nixie One"/>
                <a:sym typeface="Nixie One"/>
              </a:defRPr>
            </a:lvl6pPr>
            <a:lvl7pPr lvl="6" rtl="0" algn="r">
              <a:buNone/>
              <a:defRPr sz="1200">
                <a:solidFill>
                  <a:srgbClr val="A1BECC"/>
                </a:solidFill>
                <a:latin typeface="Nixie One"/>
                <a:ea typeface="Nixie One"/>
                <a:cs typeface="Nixie One"/>
                <a:sym typeface="Nixie One"/>
              </a:defRPr>
            </a:lvl7pPr>
            <a:lvl8pPr lvl="7" rtl="0" algn="r">
              <a:buNone/>
              <a:defRPr sz="1200">
                <a:solidFill>
                  <a:srgbClr val="A1BECC"/>
                </a:solidFill>
                <a:latin typeface="Nixie One"/>
                <a:ea typeface="Nixie One"/>
                <a:cs typeface="Nixie One"/>
                <a:sym typeface="Nixie One"/>
              </a:defRPr>
            </a:lvl8pPr>
            <a:lvl9pPr lvl="8" rtl="0" algn="r">
              <a:buNone/>
              <a:defRPr sz="1200">
                <a:solidFill>
                  <a:srgbClr val="A1BECC"/>
                </a:solidFill>
                <a:latin typeface="Nixie One"/>
                <a:ea typeface="Nixie One"/>
                <a:cs typeface="Nixie One"/>
                <a:sym typeface="Nixie On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319" name="Shape 319"/>
        <p:cNvGrpSpPr/>
        <p:nvPr/>
      </p:nvGrpSpPr>
      <p:grpSpPr>
        <a:xfrm>
          <a:off x="0" y="0"/>
          <a:ext cx="0" cy="0"/>
          <a:chOff x="0" y="0"/>
          <a:chExt cx="0" cy="0"/>
        </a:xfrm>
      </p:grpSpPr>
      <p:sp>
        <p:nvSpPr>
          <p:cNvPr id="320" name="Google Shape;320;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321" name="Google Shape;321;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322" name="Google Shape;322;p4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8.jp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hyperlink" Target="http://www.youtube.com/watch?v=7eHTTE2K-K4" TargetMode="Externa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372" name="Shape 372"/>
        <p:cNvGrpSpPr/>
        <p:nvPr/>
      </p:nvGrpSpPr>
      <p:grpSpPr>
        <a:xfrm>
          <a:off x="0" y="0"/>
          <a:ext cx="0" cy="0"/>
          <a:chOff x="0" y="0"/>
          <a:chExt cx="0" cy="0"/>
        </a:xfrm>
      </p:grpSpPr>
      <p:pic>
        <p:nvPicPr>
          <p:cNvPr id="373" name="Google Shape;373;p52"/>
          <p:cNvPicPr preferRelativeResize="0"/>
          <p:nvPr/>
        </p:nvPicPr>
        <p:blipFill rotWithShape="1">
          <a:blip r:embed="rId3">
            <a:alphaModFix/>
          </a:blip>
          <a:srcRect b="0" l="0" r="0" t="911"/>
          <a:stretch/>
        </p:blipFill>
        <p:spPr>
          <a:xfrm>
            <a:off x="1189850" y="23450"/>
            <a:ext cx="6873300" cy="5096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1"/>
          <p:cNvSpPr txBox="1"/>
          <p:nvPr>
            <p:ph idx="12" type="sldNum"/>
          </p:nvPr>
        </p:nvSpPr>
        <p:spPr>
          <a:xfrm>
            <a:off x="8635625" y="4751625"/>
            <a:ext cx="469800" cy="391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9" name="Google Shape;439;p61"/>
          <p:cNvSpPr txBox="1"/>
          <p:nvPr/>
        </p:nvSpPr>
        <p:spPr>
          <a:xfrm>
            <a:off x="2194400" y="1071750"/>
            <a:ext cx="6354300" cy="300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3600">
                <a:solidFill>
                  <a:schemeClr val="dk1"/>
                </a:solidFill>
                <a:latin typeface="Average"/>
                <a:ea typeface="Average"/>
                <a:cs typeface="Average"/>
                <a:sym typeface="Average"/>
              </a:rPr>
              <a:t>Conferring is a lot like yoga, those who are good at it seem to be performing magic. </a:t>
            </a:r>
            <a:endParaRPr i="1" sz="3600">
              <a:solidFill>
                <a:schemeClr val="dk1"/>
              </a:solidFill>
              <a:latin typeface="Average"/>
              <a:ea typeface="Average"/>
              <a:cs typeface="Average"/>
              <a:sym typeface="Average"/>
            </a:endParaRPr>
          </a:p>
          <a:p>
            <a:pPr indent="0" lvl="0" marL="0" rtl="0" algn="ctr">
              <a:spcBef>
                <a:spcPts val="0"/>
              </a:spcBef>
              <a:spcAft>
                <a:spcPts val="0"/>
              </a:spcAft>
              <a:buNone/>
            </a:pPr>
            <a:r>
              <a:rPr i="1" lang="en" sz="2100">
                <a:solidFill>
                  <a:schemeClr val="dk1"/>
                </a:solidFill>
                <a:latin typeface="Average"/>
                <a:ea typeface="Average"/>
                <a:cs typeface="Average"/>
                <a:sym typeface="Average"/>
              </a:rPr>
              <a:t>- </a:t>
            </a:r>
            <a:r>
              <a:rPr i="1" lang="en" sz="1200">
                <a:solidFill>
                  <a:schemeClr val="dk1"/>
                </a:solidFill>
                <a:latin typeface="Average"/>
                <a:ea typeface="Average"/>
                <a:cs typeface="Average"/>
                <a:sym typeface="Average"/>
              </a:rPr>
              <a:t>Conferring with Readers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443" name="Shape 443"/>
        <p:cNvGrpSpPr/>
        <p:nvPr/>
      </p:nvGrpSpPr>
      <p:grpSpPr>
        <a:xfrm>
          <a:off x="0" y="0"/>
          <a:ext cx="0" cy="0"/>
          <a:chOff x="0" y="0"/>
          <a:chExt cx="0" cy="0"/>
        </a:xfrm>
      </p:grpSpPr>
      <p:pic>
        <p:nvPicPr>
          <p:cNvPr id="444" name="Google Shape;444;p62"/>
          <p:cNvPicPr preferRelativeResize="0"/>
          <p:nvPr/>
        </p:nvPicPr>
        <p:blipFill>
          <a:blip r:embed="rId3">
            <a:alphaModFix/>
          </a:blip>
          <a:stretch>
            <a:fillRect/>
          </a:stretch>
        </p:blipFill>
        <p:spPr>
          <a:xfrm>
            <a:off x="2300500" y="55150"/>
            <a:ext cx="4556149" cy="5018725"/>
          </a:xfrm>
          <a:prstGeom prst="rect">
            <a:avLst/>
          </a:prstGeom>
          <a:noFill/>
          <a:ln cap="flat" cmpd="sng" w="28575">
            <a:solidFill>
              <a:srgbClr val="000000"/>
            </a:solidFill>
            <a:prstDash val="solid"/>
            <a:round/>
            <a:headEnd len="sm" w="sm" type="none"/>
            <a:tailEnd len="sm" w="sm" type="none"/>
          </a:ln>
        </p:spPr>
      </p:pic>
      <p:sp>
        <p:nvSpPr>
          <p:cNvPr id="445" name="Google Shape;445;p62"/>
          <p:cNvSpPr txBox="1"/>
          <p:nvPr/>
        </p:nvSpPr>
        <p:spPr>
          <a:xfrm>
            <a:off x="2570025" y="3573775"/>
            <a:ext cx="3739200" cy="3198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446" name="Google Shape;446;p62"/>
          <p:cNvCxnSpPr>
            <a:stCxn id="445" idx="1"/>
          </p:cNvCxnSpPr>
          <p:nvPr/>
        </p:nvCxnSpPr>
        <p:spPr>
          <a:xfrm flipH="1" rot="10800000">
            <a:off x="2570025" y="3728275"/>
            <a:ext cx="4279800" cy="5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3"/>
          <p:cNvSpPr txBox="1"/>
          <p:nvPr>
            <p:ph idx="12" type="sldNum"/>
          </p:nvPr>
        </p:nvSpPr>
        <p:spPr>
          <a:xfrm>
            <a:off x="4337100" y="4751625"/>
            <a:ext cx="469800" cy="39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452" name="Google Shape;452;p63"/>
          <p:cNvSpPr txBox="1"/>
          <p:nvPr/>
        </p:nvSpPr>
        <p:spPr>
          <a:xfrm>
            <a:off x="1261200" y="27450"/>
            <a:ext cx="7172400" cy="5088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solidFill>
                  <a:srgbClr val="ED4A00"/>
                </a:solidFill>
                <a:latin typeface="Nixie One"/>
                <a:ea typeface="Nixie One"/>
                <a:cs typeface="Nixie One"/>
                <a:sym typeface="Nixie One"/>
              </a:rPr>
              <a:t>Purpose...</a:t>
            </a:r>
            <a:endParaRPr b="1" sz="3000">
              <a:solidFill>
                <a:srgbClr val="ED4A00"/>
              </a:solidFill>
              <a:latin typeface="Nixie One"/>
              <a:ea typeface="Nixie One"/>
              <a:cs typeface="Nixie One"/>
              <a:sym typeface="Nixie One"/>
            </a:endParaRPr>
          </a:p>
          <a:p>
            <a:pPr indent="0" lvl="0" marL="0" rtl="0" algn="l">
              <a:lnSpc>
                <a:spcPct val="115000"/>
              </a:lnSpc>
              <a:spcBef>
                <a:spcPts val="1600"/>
              </a:spcBef>
              <a:spcAft>
                <a:spcPts val="0"/>
              </a:spcAft>
              <a:buNone/>
            </a:pPr>
            <a:r>
              <a:rPr b="1" lang="en" sz="3000">
                <a:solidFill>
                  <a:schemeClr val="dk1"/>
                </a:solidFill>
                <a:latin typeface="Nixie One"/>
                <a:ea typeface="Nixie One"/>
                <a:cs typeface="Nixie One"/>
                <a:sym typeface="Nixie One"/>
              </a:rPr>
              <a:t>To get to know students and to teach them to be better writers/readers/mathematicians...</a:t>
            </a:r>
            <a:endParaRPr b="1" sz="3000">
              <a:solidFill>
                <a:schemeClr val="dk1"/>
              </a:solidFill>
              <a:latin typeface="Nixie One"/>
              <a:ea typeface="Nixie One"/>
              <a:cs typeface="Nixie One"/>
              <a:sym typeface="Nixie One"/>
            </a:endParaRPr>
          </a:p>
          <a:p>
            <a:pPr indent="0" lvl="0" marL="0" rtl="0" algn="l">
              <a:lnSpc>
                <a:spcPct val="115000"/>
              </a:lnSpc>
              <a:spcBef>
                <a:spcPts val="1600"/>
              </a:spcBef>
              <a:spcAft>
                <a:spcPts val="0"/>
              </a:spcAft>
              <a:buNone/>
            </a:pPr>
            <a:r>
              <a:rPr b="1" lang="en" sz="3000">
                <a:solidFill>
                  <a:srgbClr val="ED4A00"/>
                </a:solidFill>
                <a:latin typeface="Nixie One"/>
                <a:ea typeface="Nixie One"/>
                <a:cs typeface="Nixie One"/>
                <a:sym typeface="Nixie One"/>
              </a:rPr>
              <a:t>Goal...</a:t>
            </a:r>
            <a:endParaRPr b="1" sz="3000">
              <a:solidFill>
                <a:srgbClr val="ED4A00"/>
              </a:solidFill>
              <a:latin typeface="Nixie One"/>
              <a:ea typeface="Nixie One"/>
              <a:cs typeface="Nixie One"/>
              <a:sym typeface="Nixie One"/>
            </a:endParaRPr>
          </a:p>
          <a:p>
            <a:pPr indent="0" lvl="0" marL="0" rtl="0" algn="l">
              <a:lnSpc>
                <a:spcPct val="115000"/>
              </a:lnSpc>
              <a:spcBef>
                <a:spcPts val="1600"/>
              </a:spcBef>
              <a:spcAft>
                <a:spcPts val="1600"/>
              </a:spcAft>
              <a:buNone/>
            </a:pPr>
            <a:r>
              <a:rPr b="1" lang="en" sz="3000">
                <a:solidFill>
                  <a:schemeClr val="dk1"/>
                </a:solidFill>
                <a:latin typeface="Nixie One"/>
                <a:ea typeface="Nixie One"/>
                <a:cs typeface="Nixie One"/>
                <a:sym typeface="Nixie One"/>
              </a:rPr>
              <a:t>To create writers… who can do the work we teach them </a:t>
            </a:r>
            <a:r>
              <a:rPr b="1" lang="en" sz="3000" u="sng">
                <a:solidFill>
                  <a:schemeClr val="dk1"/>
                </a:solidFill>
                <a:latin typeface="Nixie One"/>
                <a:ea typeface="Nixie One"/>
                <a:cs typeface="Nixie One"/>
                <a:sym typeface="Nixie One"/>
              </a:rPr>
              <a:t>on their own</a:t>
            </a:r>
            <a:r>
              <a:rPr b="1" lang="en" sz="3000">
                <a:solidFill>
                  <a:schemeClr val="dk1"/>
                </a:solidFill>
                <a:latin typeface="Nixie One"/>
                <a:ea typeface="Nixie One"/>
                <a:cs typeface="Nixie One"/>
                <a:sym typeface="Nixie One"/>
              </a:rPr>
              <a:t> in future pieces of writing.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456" name="Shape 456"/>
        <p:cNvGrpSpPr/>
        <p:nvPr/>
      </p:nvGrpSpPr>
      <p:grpSpPr>
        <a:xfrm>
          <a:off x="0" y="0"/>
          <a:ext cx="0" cy="0"/>
          <a:chOff x="0" y="0"/>
          <a:chExt cx="0" cy="0"/>
        </a:xfrm>
      </p:grpSpPr>
      <p:sp>
        <p:nvSpPr>
          <p:cNvPr id="457" name="Google Shape;457;p64"/>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Nixie One"/>
                <a:ea typeface="Nixie One"/>
                <a:cs typeface="Nixie One"/>
                <a:sym typeface="Nixie One"/>
              </a:rPr>
              <a:t>First the student is in the lead role...</a:t>
            </a:r>
            <a:endParaRPr b="1">
              <a:latin typeface="Nixie One"/>
              <a:ea typeface="Nixie One"/>
              <a:cs typeface="Nixie One"/>
              <a:sym typeface="Nixie One"/>
            </a:endParaRPr>
          </a:p>
        </p:txBody>
      </p:sp>
      <p:sp>
        <p:nvSpPr>
          <p:cNvPr id="458" name="Google Shape;458;p64"/>
          <p:cNvSpPr txBox="1"/>
          <p:nvPr/>
        </p:nvSpPr>
        <p:spPr>
          <a:xfrm>
            <a:off x="4870250" y="1219650"/>
            <a:ext cx="3763200" cy="30123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Nixie One"/>
                <a:ea typeface="Nixie One"/>
                <a:cs typeface="Nixie One"/>
                <a:sym typeface="Nixie One"/>
              </a:rPr>
              <a:t>Teacher:</a:t>
            </a:r>
            <a:endParaRPr b="1" sz="3000">
              <a:latin typeface="Nixie One"/>
              <a:ea typeface="Nixie One"/>
              <a:cs typeface="Nixie One"/>
              <a:sym typeface="Nixie One"/>
            </a:endParaRPr>
          </a:p>
          <a:p>
            <a:pPr indent="0" lvl="0" marL="0" rtl="0" algn="ctr">
              <a:spcBef>
                <a:spcPts val="0"/>
              </a:spcBef>
              <a:spcAft>
                <a:spcPts val="0"/>
              </a:spcAft>
              <a:buNone/>
            </a:pPr>
            <a:r>
              <a:t/>
            </a:r>
            <a:endParaRPr b="1" sz="3000">
              <a:latin typeface="Nixie One"/>
              <a:ea typeface="Nixie One"/>
              <a:cs typeface="Nixie One"/>
              <a:sym typeface="Nixie One"/>
            </a:endParaRPr>
          </a:p>
          <a:p>
            <a:pPr indent="0" lvl="0" marL="0" rtl="0" algn="ctr">
              <a:spcBef>
                <a:spcPts val="0"/>
              </a:spcBef>
              <a:spcAft>
                <a:spcPts val="0"/>
              </a:spcAft>
              <a:buNone/>
            </a:pPr>
            <a:r>
              <a:rPr b="1" lang="en" sz="3000">
                <a:latin typeface="Nixie One"/>
                <a:ea typeface="Nixie One"/>
                <a:cs typeface="Nixie One"/>
                <a:sym typeface="Nixie One"/>
              </a:rPr>
              <a:t>Listens carefully.</a:t>
            </a:r>
            <a:endParaRPr b="1" sz="3000">
              <a:latin typeface="Nixie One"/>
              <a:ea typeface="Nixie One"/>
              <a:cs typeface="Nixie One"/>
              <a:sym typeface="Nixie One"/>
            </a:endParaRPr>
          </a:p>
          <a:p>
            <a:pPr indent="0" lvl="0" marL="0" rtl="0" algn="ctr">
              <a:spcBef>
                <a:spcPts val="0"/>
              </a:spcBef>
              <a:spcAft>
                <a:spcPts val="0"/>
              </a:spcAft>
              <a:buNone/>
            </a:pPr>
            <a:r>
              <a:rPr b="1" lang="en" sz="3000">
                <a:latin typeface="Nixie One"/>
                <a:ea typeface="Nixie One"/>
                <a:cs typeface="Nixie One"/>
                <a:sym typeface="Nixie One"/>
              </a:rPr>
              <a:t>Asks clarifying questions.</a:t>
            </a:r>
            <a:endParaRPr b="1" sz="3000">
              <a:latin typeface="Nixie One"/>
              <a:ea typeface="Nixie One"/>
              <a:cs typeface="Nixie One"/>
              <a:sym typeface="Nixie One"/>
            </a:endParaRPr>
          </a:p>
        </p:txBody>
      </p:sp>
      <p:sp>
        <p:nvSpPr>
          <p:cNvPr id="459" name="Google Shape;459;p64"/>
          <p:cNvSpPr txBox="1"/>
          <p:nvPr/>
        </p:nvSpPr>
        <p:spPr>
          <a:xfrm>
            <a:off x="612025" y="1219650"/>
            <a:ext cx="3667500" cy="3012300"/>
          </a:xfrm>
          <a:prstGeom prst="rect">
            <a:avLst/>
          </a:prstGeom>
          <a:solidFill>
            <a:srgbClr val="FFFFFF"/>
          </a:solidFill>
          <a:ln cap="flat" cmpd="sng" w="762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Nixie One"/>
                <a:ea typeface="Nixie One"/>
                <a:cs typeface="Nixie One"/>
                <a:sym typeface="Nixie One"/>
              </a:rPr>
              <a:t>Student:</a:t>
            </a:r>
            <a:endParaRPr b="1" sz="3000">
              <a:latin typeface="Nixie One"/>
              <a:ea typeface="Nixie One"/>
              <a:cs typeface="Nixie One"/>
              <a:sym typeface="Nixie One"/>
            </a:endParaRPr>
          </a:p>
          <a:p>
            <a:pPr indent="0" lvl="0" marL="0" rtl="0" algn="ctr">
              <a:spcBef>
                <a:spcPts val="0"/>
              </a:spcBef>
              <a:spcAft>
                <a:spcPts val="0"/>
              </a:spcAft>
              <a:buNone/>
            </a:pPr>
            <a:r>
              <a:t/>
            </a:r>
            <a:endParaRPr b="1" sz="3000">
              <a:latin typeface="Nixie One"/>
              <a:ea typeface="Nixie One"/>
              <a:cs typeface="Nixie One"/>
              <a:sym typeface="Nixie One"/>
            </a:endParaRPr>
          </a:p>
          <a:p>
            <a:pPr indent="0" lvl="0" marL="0" rtl="0" algn="ctr">
              <a:spcBef>
                <a:spcPts val="0"/>
              </a:spcBef>
              <a:spcAft>
                <a:spcPts val="0"/>
              </a:spcAft>
              <a:buNone/>
            </a:pPr>
            <a:r>
              <a:rPr b="1" lang="en" sz="3000">
                <a:latin typeface="Nixie One"/>
                <a:ea typeface="Nixie One"/>
                <a:cs typeface="Nixie One"/>
                <a:sym typeface="Nixie One"/>
              </a:rPr>
              <a:t>Sets agenda by describing her work.</a:t>
            </a:r>
            <a:endParaRPr b="1" sz="3000">
              <a:latin typeface="Nixie One"/>
              <a:ea typeface="Nixie One"/>
              <a:cs typeface="Nixie One"/>
              <a:sym typeface="Nixie On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463" name="Shape 463"/>
        <p:cNvGrpSpPr/>
        <p:nvPr/>
      </p:nvGrpSpPr>
      <p:grpSpPr>
        <a:xfrm>
          <a:off x="0" y="0"/>
          <a:ext cx="0" cy="0"/>
          <a:chOff x="0" y="0"/>
          <a:chExt cx="0" cy="0"/>
        </a:xfrm>
      </p:grpSpPr>
      <p:sp>
        <p:nvSpPr>
          <p:cNvPr id="464" name="Google Shape;464;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65" name="Google Shape;465;p65"/>
          <p:cNvSpPr txBox="1"/>
          <p:nvPr/>
        </p:nvSpPr>
        <p:spPr>
          <a:xfrm>
            <a:off x="647050" y="1623100"/>
            <a:ext cx="7599900" cy="30705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393700" lvl="0" marL="457200" rtl="0" algn="l">
              <a:lnSpc>
                <a:spcPct val="115000"/>
              </a:lnSpc>
              <a:spcBef>
                <a:spcPts val="0"/>
              </a:spcBef>
              <a:spcAft>
                <a:spcPts val="0"/>
              </a:spcAft>
              <a:buClr>
                <a:schemeClr val="dk1"/>
              </a:buClr>
              <a:buSzPts val="2600"/>
              <a:buFont typeface="Nixie One"/>
              <a:buChar char="●"/>
            </a:pPr>
            <a:r>
              <a:rPr b="1" lang="en" sz="2600">
                <a:solidFill>
                  <a:schemeClr val="dk1"/>
                </a:solidFill>
                <a:latin typeface="Nixie One"/>
                <a:ea typeface="Nixie One"/>
                <a:cs typeface="Nixie One"/>
                <a:sym typeface="Nixie One"/>
              </a:rPr>
              <a:t>mini-lesson</a:t>
            </a:r>
            <a:endParaRPr b="1" sz="2600">
              <a:solidFill>
                <a:schemeClr val="dk1"/>
              </a:solidFill>
              <a:latin typeface="Nixie One"/>
              <a:ea typeface="Nixie One"/>
              <a:cs typeface="Nixie One"/>
              <a:sym typeface="Nixie One"/>
            </a:endParaRPr>
          </a:p>
          <a:p>
            <a:pPr indent="-393700" lvl="0" marL="457200" rtl="0" algn="l">
              <a:lnSpc>
                <a:spcPct val="115000"/>
              </a:lnSpc>
              <a:spcBef>
                <a:spcPts val="0"/>
              </a:spcBef>
              <a:spcAft>
                <a:spcPts val="0"/>
              </a:spcAft>
              <a:buClr>
                <a:schemeClr val="dk1"/>
              </a:buClr>
              <a:buSzPts val="2600"/>
              <a:buFont typeface="Nixie One"/>
              <a:buChar char="●"/>
            </a:pPr>
            <a:r>
              <a:rPr b="1" lang="en" sz="2600">
                <a:solidFill>
                  <a:schemeClr val="dk1"/>
                </a:solidFill>
                <a:latin typeface="Nixie One"/>
                <a:ea typeface="Nixie One"/>
                <a:cs typeface="Nixie One"/>
                <a:sym typeface="Nixie One"/>
              </a:rPr>
              <a:t>trying it out from mentor text</a:t>
            </a:r>
            <a:endParaRPr b="1" sz="2600">
              <a:solidFill>
                <a:schemeClr val="dk1"/>
              </a:solidFill>
              <a:latin typeface="Nixie One"/>
              <a:ea typeface="Nixie One"/>
              <a:cs typeface="Nixie One"/>
              <a:sym typeface="Nixie One"/>
            </a:endParaRPr>
          </a:p>
          <a:p>
            <a:pPr indent="-393700" lvl="0" marL="457200" rtl="0" algn="l">
              <a:lnSpc>
                <a:spcPct val="115000"/>
              </a:lnSpc>
              <a:spcBef>
                <a:spcPts val="0"/>
              </a:spcBef>
              <a:spcAft>
                <a:spcPts val="0"/>
              </a:spcAft>
              <a:buClr>
                <a:schemeClr val="dk1"/>
              </a:buClr>
              <a:buSzPts val="2600"/>
              <a:buFont typeface="Nixie One"/>
              <a:buChar char="●"/>
            </a:pPr>
            <a:r>
              <a:rPr b="1" lang="en" sz="2600">
                <a:solidFill>
                  <a:schemeClr val="dk1"/>
                </a:solidFill>
                <a:latin typeface="Nixie One"/>
                <a:ea typeface="Nixie One"/>
                <a:cs typeface="Nixie One"/>
                <a:sym typeface="Nixie One"/>
              </a:rPr>
              <a:t>process- oriented (revising, editing…)</a:t>
            </a:r>
            <a:endParaRPr b="1" sz="2600">
              <a:solidFill>
                <a:schemeClr val="dk1"/>
              </a:solidFill>
              <a:latin typeface="Nixie One"/>
              <a:ea typeface="Nixie One"/>
              <a:cs typeface="Nixie One"/>
              <a:sym typeface="Nixie One"/>
            </a:endParaRPr>
          </a:p>
          <a:p>
            <a:pPr indent="-393700" lvl="0" marL="457200" rtl="0" algn="l">
              <a:lnSpc>
                <a:spcPct val="115000"/>
              </a:lnSpc>
              <a:spcBef>
                <a:spcPts val="0"/>
              </a:spcBef>
              <a:spcAft>
                <a:spcPts val="0"/>
              </a:spcAft>
              <a:buClr>
                <a:schemeClr val="dk1"/>
              </a:buClr>
              <a:buSzPts val="2600"/>
              <a:buFont typeface="Nixie One"/>
              <a:buChar char="●"/>
            </a:pPr>
            <a:r>
              <a:rPr b="1" lang="en" sz="2600">
                <a:solidFill>
                  <a:schemeClr val="dk1"/>
                </a:solidFill>
                <a:latin typeface="Nixie One"/>
                <a:ea typeface="Nixie One"/>
                <a:cs typeface="Nixie One"/>
                <a:sym typeface="Nixie One"/>
              </a:rPr>
              <a:t>building from prior lesson</a:t>
            </a:r>
            <a:endParaRPr b="1" sz="2600">
              <a:solidFill>
                <a:schemeClr val="dk1"/>
              </a:solidFill>
              <a:latin typeface="Nixie One"/>
              <a:ea typeface="Nixie One"/>
              <a:cs typeface="Nixie One"/>
              <a:sym typeface="Nixie One"/>
            </a:endParaRPr>
          </a:p>
          <a:p>
            <a:pPr indent="-393700" lvl="0" marL="457200" rtl="0" algn="l">
              <a:lnSpc>
                <a:spcPct val="115000"/>
              </a:lnSpc>
              <a:spcBef>
                <a:spcPts val="0"/>
              </a:spcBef>
              <a:spcAft>
                <a:spcPts val="0"/>
              </a:spcAft>
              <a:buClr>
                <a:schemeClr val="dk1"/>
              </a:buClr>
              <a:buSzPts val="2600"/>
              <a:buFont typeface="Nixie One"/>
              <a:buChar char="●"/>
            </a:pPr>
            <a:r>
              <a:rPr b="1" lang="en" sz="2600">
                <a:solidFill>
                  <a:schemeClr val="dk1"/>
                </a:solidFill>
                <a:latin typeface="Nixie One"/>
                <a:ea typeface="Nixie One"/>
                <a:cs typeface="Nixie One"/>
                <a:sym typeface="Nixie One"/>
              </a:rPr>
              <a:t>new idea/discovery</a:t>
            </a:r>
            <a:endParaRPr b="1" sz="2600">
              <a:solidFill>
                <a:schemeClr val="dk1"/>
              </a:solidFill>
              <a:latin typeface="Nixie One"/>
              <a:ea typeface="Nixie One"/>
              <a:cs typeface="Nixie One"/>
              <a:sym typeface="Nixie One"/>
            </a:endParaRPr>
          </a:p>
          <a:p>
            <a:pPr indent="457200" lvl="0" marL="2743200" rtl="0" algn="l">
              <a:lnSpc>
                <a:spcPct val="115000"/>
              </a:lnSpc>
              <a:spcBef>
                <a:spcPts val="1600"/>
              </a:spcBef>
              <a:spcAft>
                <a:spcPts val="1600"/>
              </a:spcAft>
              <a:buNone/>
            </a:pPr>
            <a:r>
              <a:rPr b="1" lang="en" sz="2600">
                <a:latin typeface="Nixie One"/>
                <a:ea typeface="Nixie One"/>
                <a:cs typeface="Nixie One"/>
                <a:sym typeface="Nixie One"/>
              </a:rPr>
              <a:t>...and then articulate it.</a:t>
            </a:r>
            <a:endParaRPr b="1" sz="2600">
              <a:latin typeface="Nixie One"/>
              <a:ea typeface="Nixie One"/>
              <a:cs typeface="Nixie One"/>
              <a:sym typeface="Nixie One"/>
            </a:endParaRPr>
          </a:p>
        </p:txBody>
      </p:sp>
      <p:sp>
        <p:nvSpPr>
          <p:cNvPr id="466" name="Google Shape;466;p65"/>
          <p:cNvSpPr txBox="1"/>
          <p:nvPr/>
        </p:nvSpPr>
        <p:spPr>
          <a:xfrm>
            <a:off x="26500" y="111100"/>
            <a:ext cx="8841000" cy="173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500">
                <a:latin typeface="Nixie One"/>
                <a:ea typeface="Nixie One"/>
                <a:cs typeface="Nixie One"/>
                <a:sym typeface="Nixie One"/>
              </a:rPr>
              <a:t>Students need to know their goal… </a:t>
            </a:r>
            <a:endParaRPr b="1" sz="4100">
              <a:latin typeface="Nixie One"/>
              <a:ea typeface="Nixie One"/>
              <a:cs typeface="Nixie One"/>
              <a:sym typeface="Nixie On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470" name="Shape 470"/>
        <p:cNvGrpSpPr/>
        <p:nvPr/>
      </p:nvGrpSpPr>
      <p:grpSpPr>
        <a:xfrm>
          <a:off x="0" y="0"/>
          <a:ext cx="0" cy="0"/>
          <a:chOff x="0" y="0"/>
          <a:chExt cx="0" cy="0"/>
        </a:xfrm>
      </p:grpSpPr>
      <p:pic>
        <p:nvPicPr>
          <p:cNvPr id="471" name="Google Shape;471;p66"/>
          <p:cNvPicPr preferRelativeResize="0"/>
          <p:nvPr/>
        </p:nvPicPr>
        <p:blipFill rotWithShape="1">
          <a:blip r:embed="rId3">
            <a:alphaModFix/>
          </a:blip>
          <a:srcRect b="20311" l="8595" r="56391" t="16708"/>
          <a:stretch/>
        </p:blipFill>
        <p:spPr>
          <a:xfrm>
            <a:off x="1729550" y="2134125"/>
            <a:ext cx="2517749" cy="2933175"/>
          </a:xfrm>
          <a:prstGeom prst="rect">
            <a:avLst/>
          </a:prstGeom>
          <a:noFill/>
          <a:ln cap="flat" cmpd="sng" w="38100">
            <a:solidFill>
              <a:srgbClr val="000000"/>
            </a:solidFill>
            <a:prstDash val="solid"/>
            <a:round/>
            <a:headEnd len="sm" w="sm" type="none"/>
            <a:tailEnd len="sm" w="sm" type="none"/>
          </a:ln>
        </p:spPr>
      </p:pic>
      <p:pic>
        <p:nvPicPr>
          <p:cNvPr id="472" name="Google Shape;472;p66"/>
          <p:cNvPicPr preferRelativeResize="0"/>
          <p:nvPr/>
        </p:nvPicPr>
        <p:blipFill>
          <a:blip r:embed="rId4">
            <a:alphaModFix/>
          </a:blip>
          <a:stretch>
            <a:fillRect/>
          </a:stretch>
        </p:blipFill>
        <p:spPr>
          <a:xfrm>
            <a:off x="4550875" y="2149925"/>
            <a:ext cx="2517750" cy="2883847"/>
          </a:xfrm>
          <a:prstGeom prst="rect">
            <a:avLst/>
          </a:prstGeom>
          <a:noFill/>
          <a:ln cap="flat" cmpd="sng" w="38100">
            <a:solidFill>
              <a:srgbClr val="000000"/>
            </a:solidFill>
            <a:prstDash val="solid"/>
            <a:round/>
            <a:headEnd len="sm" w="sm" type="none"/>
            <a:tailEnd len="sm" w="sm" type="none"/>
          </a:ln>
        </p:spPr>
      </p:pic>
      <p:sp>
        <p:nvSpPr>
          <p:cNvPr id="473" name="Google Shape;473;p66"/>
          <p:cNvSpPr/>
          <p:nvPr/>
        </p:nvSpPr>
        <p:spPr>
          <a:xfrm>
            <a:off x="43450" y="91425"/>
            <a:ext cx="3903300" cy="2118900"/>
          </a:xfrm>
          <a:prstGeom prst="wedgeEllipseCallout">
            <a:avLst>
              <a:gd fmla="val 19225" name="adj1"/>
              <a:gd fmla="val 85098" name="adj2"/>
            </a:avLst>
          </a:prstGeom>
          <a:solidFill>
            <a:schemeClr val="lt2"/>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457200" lvl="0" marL="0" rtl="0" algn="ctr">
              <a:spcBef>
                <a:spcPts val="0"/>
              </a:spcBef>
              <a:spcAft>
                <a:spcPts val="0"/>
              </a:spcAft>
              <a:buNone/>
            </a:pPr>
            <a:r>
              <a:rPr lang="en" sz="1800"/>
              <a:t>I AM WRITING A STORY ABOUT WHEN I PUT THE FISH IN THE TOILET AND THEN THE FISH SWAM AROUND IN THE TOILET….</a:t>
            </a:r>
            <a:endParaRPr sz="1800"/>
          </a:p>
        </p:txBody>
      </p:sp>
      <p:sp>
        <p:nvSpPr>
          <p:cNvPr id="474" name="Google Shape;474;p66"/>
          <p:cNvSpPr/>
          <p:nvPr/>
        </p:nvSpPr>
        <p:spPr>
          <a:xfrm>
            <a:off x="5617175" y="147675"/>
            <a:ext cx="3373500" cy="2118900"/>
          </a:xfrm>
          <a:prstGeom prst="wedgeEllipseCallout">
            <a:avLst>
              <a:gd fmla="val -61208" name="adj1"/>
              <a:gd fmla="val 116887" name="adj2"/>
            </a:avLst>
          </a:prstGeom>
          <a:solidFill>
            <a:schemeClr val="lt2"/>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t>I’M WRITING AN OPINION PIECE.</a:t>
            </a:r>
            <a:endParaRPr sz="2400"/>
          </a:p>
        </p:txBody>
      </p:sp>
      <p:sp>
        <p:nvSpPr>
          <p:cNvPr id="475" name="Google Shape;475;p66"/>
          <p:cNvSpPr txBox="1"/>
          <p:nvPr/>
        </p:nvSpPr>
        <p:spPr>
          <a:xfrm>
            <a:off x="1729625" y="4628625"/>
            <a:ext cx="2517600" cy="55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NO, DAVID, NO!</a:t>
            </a:r>
            <a:endParaRPr b="1" sz="2400"/>
          </a:p>
        </p:txBody>
      </p:sp>
      <p:sp>
        <p:nvSpPr>
          <p:cNvPr id="476" name="Google Shape;476;p66"/>
          <p:cNvSpPr txBox="1"/>
          <p:nvPr/>
        </p:nvSpPr>
        <p:spPr>
          <a:xfrm>
            <a:off x="7199975" y="2667300"/>
            <a:ext cx="1848900" cy="168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Courier New"/>
                <a:ea typeface="Courier New"/>
                <a:cs typeface="Courier New"/>
                <a:sym typeface="Courier New"/>
              </a:rPr>
              <a:t>DON’T LET THE PIGEON JUST NAME HIS WRITING.</a:t>
            </a:r>
            <a:endParaRPr b="1" sz="2400">
              <a:solidFill>
                <a:srgbClr val="FFFFFF"/>
              </a:solidFill>
              <a:latin typeface="Courier New"/>
              <a:ea typeface="Courier New"/>
              <a:cs typeface="Courier New"/>
              <a:sym typeface="Courier New"/>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480" name="Shape 480"/>
        <p:cNvGrpSpPr/>
        <p:nvPr/>
      </p:nvGrpSpPr>
      <p:grpSpPr>
        <a:xfrm>
          <a:off x="0" y="0"/>
          <a:ext cx="0" cy="0"/>
          <a:chOff x="0" y="0"/>
          <a:chExt cx="0" cy="0"/>
        </a:xfrm>
      </p:grpSpPr>
      <p:sp>
        <p:nvSpPr>
          <p:cNvPr id="481" name="Google Shape;481;p67"/>
          <p:cNvSpPr txBox="1"/>
          <p:nvPr>
            <p:ph type="title"/>
          </p:nvPr>
        </p:nvSpPr>
        <p:spPr>
          <a:xfrm>
            <a:off x="311700" y="1050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Nixie One"/>
                <a:ea typeface="Nixie One"/>
                <a:cs typeface="Nixie One"/>
                <a:sym typeface="Nixie One"/>
              </a:rPr>
              <a:t>Set the agenda by talking as a writer...</a:t>
            </a:r>
            <a:endParaRPr b="1">
              <a:latin typeface="Nixie One"/>
              <a:ea typeface="Nixie One"/>
              <a:cs typeface="Nixie One"/>
              <a:sym typeface="Nixie One"/>
            </a:endParaRPr>
          </a:p>
        </p:txBody>
      </p:sp>
      <p:pic>
        <p:nvPicPr>
          <p:cNvPr id="482" name="Google Shape;482;p67"/>
          <p:cNvPicPr preferRelativeResize="0"/>
          <p:nvPr/>
        </p:nvPicPr>
        <p:blipFill rotWithShape="1">
          <a:blip r:embed="rId3">
            <a:alphaModFix/>
          </a:blip>
          <a:srcRect b="0" l="5242" r="8394" t="0"/>
          <a:stretch/>
        </p:blipFill>
        <p:spPr>
          <a:xfrm>
            <a:off x="2395825" y="2325000"/>
            <a:ext cx="3603100" cy="2732625"/>
          </a:xfrm>
          <a:prstGeom prst="rect">
            <a:avLst/>
          </a:prstGeom>
          <a:noFill/>
          <a:ln cap="flat" cmpd="sng" w="38100">
            <a:solidFill>
              <a:srgbClr val="000000"/>
            </a:solidFill>
            <a:prstDash val="solid"/>
            <a:round/>
            <a:headEnd len="sm" w="sm" type="none"/>
            <a:tailEnd len="sm" w="sm" type="none"/>
          </a:ln>
        </p:spPr>
      </p:pic>
      <p:sp>
        <p:nvSpPr>
          <p:cNvPr id="483" name="Google Shape;483;p67"/>
          <p:cNvSpPr/>
          <p:nvPr/>
        </p:nvSpPr>
        <p:spPr>
          <a:xfrm>
            <a:off x="274200" y="1113450"/>
            <a:ext cx="2434800" cy="1561800"/>
          </a:xfrm>
          <a:prstGeom prst="wedgeRectCallout">
            <a:avLst>
              <a:gd fmla="val 105026" name="adj1"/>
              <a:gd fmla="val 110129" name="adj2"/>
            </a:avLst>
          </a:prstGeom>
          <a:solidFill>
            <a:schemeClr val="lt2"/>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b="1" lang="en" sz="2400">
                <a:latin typeface="Times New Roman"/>
                <a:ea typeface="Times New Roman"/>
                <a:cs typeface="Times New Roman"/>
                <a:sym typeface="Times New Roman"/>
              </a:rPr>
              <a:t>I’m trying to show the passage of time.</a:t>
            </a:r>
            <a:endParaRPr b="1" sz="2400">
              <a:latin typeface="Times New Roman"/>
              <a:ea typeface="Times New Roman"/>
              <a:cs typeface="Times New Roman"/>
              <a:sym typeface="Times New Roman"/>
            </a:endParaRPr>
          </a:p>
        </p:txBody>
      </p:sp>
      <p:sp>
        <p:nvSpPr>
          <p:cNvPr id="484" name="Google Shape;484;p67"/>
          <p:cNvSpPr/>
          <p:nvPr/>
        </p:nvSpPr>
        <p:spPr>
          <a:xfrm>
            <a:off x="5121575" y="918000"/>
            <a:ext cx="3972000" cy="1952700"/>
          </a:xfrm>
          <a:prstGeom prst="wedgeRectCallout">
            <a:avLst>
              <a:gd fmla="val -63530" name="adj1"/>
              <a:gd fmla="val 82710" name="adj2"/>
            </a:avLst>
          </a:prstGeom>
          <a:solidFill>
            <a:schemeClr val="lt2"/>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b="1" lang="en" sz="1800">
                <a:latin typeface="Times New Roman"/>
                <a:ea typeface="Times New Roman"/>
                <a:cs typeface="Times New Roman"/>
                <a:sym typeface="Times New Roman"/>
              </a:rPr>
              <a:t>Well, I’m revising by adding detail to this section.  I added, “Human malaria parasite molecules share key gene segments with chimp, gorilla malaria parasites…”</a:t>
            </a:r>
            <a:endParaRPr b="1" sz="1800">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488" name="Shape 488"/>
        <p:cNvGrpSpPr/>
        <p:nvPr/>
      </p:nvGrpSpPr>
      <p:grpSpPr>
        <a:xfrm>
          <a:off x="0" y="0"/>
          <a:ext cx="0" cy="0"/>
          <a:chOff x="0" y="0"/>
          <a:chExt cx="0" cy="0"/>
        </a:xfrm>
      </p:grpSpPr>
      <p:pic>
        <p:nvPicPr>
          <p:cNvPr id="489" name="Google Shape;489;p68"/>
          <p:cNvPicPr preferRelativeResize="0"/>
          <p:nvPr/>
        </p:nvPicPr>
        <p:blipFill rotWithShape="1">
          <a:blip r:embed="rId3">
            <a:alphaModFix/>
          </a:blip>
          <a:srcRect b="7218" l="0" r="7149" t="0"/>
          <a:stretch/>
        </p:blipFill>
        <p:spPr>
          <a:xfrm>
            <a:off x="97450" y="467950"/>
            <a:ext cx="3047725" cy="4060549"/>
          </a:xfrm>
          <a:prstGeom prst="rect">
            <a:avLst/>
          </a:prstGeom>
          <a:noFill/>
          <a:ln cap="flat" cmpd="sng" w="38100">
            <a:solidFill>
              <a:srgbClr val="000000"/>
            </a:solidFill>
            <a:prstDash val="solid"/>
            <a:round/>
            <a:headEnd len="sm" w="sm" type="none"/>
            <a:tailEnd len="sm" w="sm" type="none"/>
          </a:ln>
        </p:spPr>
      </p:pic>
      <p:pic>
        <p:nvPicPr>
          <p:cNvPr id="490" name="Google Shape;490;p68"/>
          <p:cNvPicPr preferRelativeResize="0"/>
          <p:nvPr/>
        </p:nvPicPr>
        <p:blipFill rotWithShape="1">
          <a:blip r:embed="rId4">
            <a:alphaModFix/>
          </a:blip>
          <a:srcRect b="7278" l="0" r="0" t="0"/>
          <a:stretch/>
        </p:blipFill>
        <p:spPr>
          <a:xfrm>
            <a:off x="5076625" y="113650"/>
            <a:ext cx="3857626" cy="4769175"/>
          </a:xfrm>
          <a:prstGeom prst="rect">
            <a:avLst/>
          </a:prstGeom>
          <a:noFill/>
          <a:ln cap="flat" cmpd="sng" w="38100">
            <a:solidFill>
              <a:srgbClr val="000000"/>
            </a:solidFill>
            <a:prstDash val="solid"/>
            <a:round/>
            <a:headEnd len="sm" w="sm" type="none"/>
            <a:tailEnd len="sm" w="sm" type="none"/>
          </a:ln>
        </p:spPr>
      </p:pic>
      <p:sp>
        <p:nvSpPr>
          <p:cNvPr id="491" name="Google Shape;491;p68"/>
          <p:cNvSpPr txBox="1"/>
          <p:nvPr/>
        </p:nvSpPr>
        <p:spPr>
          <a:xfrm>
            <a:off x="3779425" y="747200"/>
            <a:ext cx="1251000" cy="5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8"/>
          <p:cNvSpPr txBox="1"/>
          <p:nvPr/>
        </p:nvSpPr>
        <p:spPr>
          <a:xfrm>
            <a:off x="3831550" y="781950"/>
            <a:ext cx="5004600" cy="5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68"/>
          <p:cNvSpPr txBox="1"/>
          <p:nvPr/>
        </p:nvSpPr>
        <p:spPr>
          <a:xfrm>
            <a:off x="3266825" y="920975"/>
            <a:ext cx="1763700" cy="375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Nixie One"/>
                <a:ea typeface="Nixie One"/>
                <a:cs typeface="Nixie One"/>
                <a:sym typeface="Nixie One"/>
              </a:rPr>
              <a:t>Charts help students determine their focus and goal...</a:t>
            </a:r>
            <a:endParaRPr b="1" sz="2400">
              <a:latin typeface="Nixie One"/>
              <a:ea typeface="Nixie One"/>
              <a:cs typeface="Nixie One"/>
              <a:sym typeface="Nixie On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497" name="Shape 497"/>
        <p:cNvGrpSpPr/>
        <p:nvPr/>
      </p:nvGrpSpPr>
      <p:grpSpPr>
        <a:xfrm>
          <a:off x="0" y="0"/>
          <a:ext cx="0" cy="0"/>
          <a:chOff x="0" y="0"/>
          <a:chExt cx="0" cy="0"/>
        </a:xfrm>
      </p:grpSpPr>
      <p:pic>
        <p:nvPicPr>
          <p:cNvPr id="498" name="Google Shape;498;p69"/>
          <p:cNvPicPr preferRelativeResize="0"/>
          <p:nvPr/>
        </p:nvPicPr>
        <p:blipFill rotWithShape="1">
          <a:blip r:embed="rId3">
            <a:alphaModFix/>
          </a:blip>
          <a:srcRect b="16790" l="3929" r="0" t="16790"/>
          <a:stretch/>
        </p:blipFill>
        <p:spPr>
          <a:xfrm>
            <a:off x="806725" y="1166316"/>
            <a:ext cx="7530550" cy="3904909"/>
          </a:xfrm>
          <a:prstGeom prst="rect">
            <a:avLst/>
          </a:prstGeom>
          <a:noFill/>
          <a:ln cap="flat" cmpd="sng" w="38100">
            <a:solidFill>
              <a:srgbClr val="000000"/>
            </a:solidFill>
            <a:prstDash val="solid"/>
            <a:round/>
            <a:headEnd len="sm" w="sm" type="none"/>
            <a:tailEnd len="sm" w="sm" type="none"/>
          </a:ln>
        </p:spPr>
      </p:pic>
      <p:sp>
        <p:nvSpPr>
          <p:cNvPr id="499" name="Google Shape;499;p69"/>
          <p:cNvSpPr txBox="1"/>
          <p:nvPr/>
        </p:nvSpPr>
        <p:spPr>
          <a:xfrm>
            <a:off x="544700" y="75425"/>
            <a:ext cx="7654800" cy="58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Nixie One"/>
                <a:ea typeface="Nixie One"/>
                <a:cs typeface="Nixie One"/>
                <a:sym typeface="Nixie One"/>
              </a:rPr>
              <a:t>Visuals help students determine their focus and goal...</a:t>
            </a:r>
            <a:endParaRPr b="1" sz="3000">
              <a:latin typeface="Nixie One"/>
              <a:ea typeface="Nixie One"/>
              <a:cs typeface="Nixie One"/>
              <a:sym typeface="Nixie On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503" name="Shape 503"/>
        <p:cNvGrpSpPr/>
        <p:nvPr/>
      </p:nvGrpSpPr>
      <p:grpSpPr>
        <a:xfrm>
          <a:off x="0" y="0"/>
          <a:ext cx="0" cy="0"/>
          <a:chOff x="0" y="0"/>
          <a:chExt cx="0" cy="0"/>
        </a:xfrm>
      </p:grpSpPr>
      <p:sp>
        <p:nvSpPr>
          <p:cNvPr id="504" name="Google Shape;504;p7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3600">
                <a:latin typeface="Nixie One"/>
                <a:ea typeface="Nixie One"/>
                <a:cs typeface="Nixie One"/>
                <a:sym typeface="Nixie One"/>
              </a:rPr>
              <a:t>Teacher’s Role</a:t>
            </a:r>
            <a:endParaRPr b="1" sz="3600">
              <a:latin typeface="Nixie One"/>
              <a:ea typeface="Nixie One"/>
              <a:cs typeface="Nixie One"/>
              <a:sym typeface="Nixie One"/>
            </a:endParaRPr>
          </a:p>
        </p:txBody>
      </p:sp>
      <p:sp>
        <p:nvSpPr>
          <p:cNvPr id="505" name="Google Shape;505;p70"/>
          <p:cNvSpPr txBox="1"/>
          <p:nvPr>
            <p:ph idx="1" type="body"/>
          </p:nvPr>
        </p:nvSpPr>
        <p:spPr>
          <a:xfrm>
            <a:off x="311700" y="1152475"/>
            <a:ext cx="8761200" cy="3416400"/>
          </a:xfrm>
          <a:prstGeom prst="rect">
            <a:avLst/>
          </a:prstGeom>
        </p:spPr>
        <p:txBody>
          <a:bodyPr anchorCtr="0" anchor="t" bIns="91425" lIns="91425" spcFirstLastPara="1" rIns="91425" wrap="square" tIns="91425">
            <a:normAutofit/>
          </a:bodyPr>
          <a:lstStyle/>
          <a:p>
            <a:pPr indent="-419100" lvl="0" marL="457200" rtl="0" algn="l">
              <a:spcBef>
                <a:spcPts val="0"/>
              </a:spcBef>
              <a:spcAft>
                <a:spcPts val="0"/>
              </a:spcAft>
              <a:buClr>
                <a:srgbClr val="000000"/>
              </a:buClr>
              <a:buSzPts val="3000"/>
              <a:buFont typeface="Nixie One"/>
              <a:buChar char="●"/>
            </a:pPr>
            <a:r>
              <a:rPr b="1" lang="en" sz="3000">
                <a:solidFill>
                  <a:srgbClr val="000000"/>
                </a:solidFill>
                <a:latin typeface="Nixie One"/>
                <a:ea typeface="Nixie One"/>
                <a:cs typeface="Nixie One"/>
                <a:sym typeface="Nixie One"/>
              </a:rPr>
              <a:t>Ask student, How is it going? What are you working on as a writer?</a:t>
            </a:r>
            <a:endParaRPr b="1" sz="3000">
              <a:solidFill>
                <a:srgbClr val="000000"/>
              </a:solidFill>
              <a:latin typeface="Nixie One"/>
              <a:ea typeface="Nixie One"/>
              <a:cs typeface="Nixie One"/>
              <a:sym typeface="Nixie One"/>
            </a:endParaRPr>
          </a:p>
          <a:p>
            <a:pPr indent="-419100" lvl="0" marL="457200" rtl="0" algn="l">
              <a:spcBef>
                <a:spcPts val="0"/>
              </a:spcBef>
              <a:spcAft>
                <a:spcPts val="0"/>
              </a:spcAft>
              <a:buClr>
                <a:srgbClr val="000000"/>
              </a:buClr>
              <a:buSzPts val="3000"/>
              <a:buFont typeface="Nixie One"/>
              <a:buChar char="●"/>
            </a:pPr>
            <a:r>
              <a:rPr b="1" lang="en" sz="3000">
                <a:solidFill>
                  <a:srgbClr val="000000"/>
                </a:solidFill>
                <a:latin typeface="Nixie One"/>
                <a:ea typeface="Nixie One"/>
                <a:cs typeface="Nixie One"/>
                <a:sym typeface="Nixie One"/>
              </a:rPr>
              <a:t>Gain knowledge about the student’s writing (work) by asking research questions</a:t>
            </a:r>
            <a:endParaRPr b="1" sz="3000">
              <a:solidFill>
                <a:srgbClr val="000000"/>
              </a:solidFill>
              <a:latin typeface="Nixie One"/>
              <a:ea typeface="Nixie One"/>
              <a:cs typeface="Nixie One"/>
              <a:sym typeface="Nixie One"/>
            </a:endParaRPr>
          </a:p>
          <a:p>
            <a:pPr indent="-419100" lvl="0" marL="457200" rtl="0" algn="l">
              <a:spcBef>
                <a:spcPts val="0"/>
              </a:spcBef>
              <a:spcAft>
                <a:spcPts val="0"/>
              </a:spcAft>
              <a:buClr>
                <a:srgbClr val="980000"/>
              </a:buClr>
              <a:buSzPts val="3000"/>
              <a:buFont typeface="Nixie One"/>
              <a:buChar char="●"/>
            </a:pPr>
            <a:r>
              <a:rPr b="1" lang="en" sz="3000">
                <a:solidFill>
                  <a:srgbClr val="980000"/>
                </a:solidFill>
                <a:latin typeface="Nixie One"/>
                <a:ea typeface="Nixie One"/>
                <a:cs typeface="Nixie One"/>
                <a:sym typeface="Nixie One"/>
              </a:rPr>
              <a:t>decide what to teach</a:t>
            </a:r>
            <a:endParaRPr b="1" sz="3000">
              <a:solidFill>
                <a:srgbClr val="980000"/>
              </a:solidFill>
              <a:latin typeface="Nixie One"/>
              <a:ea typeface="Nixie One"/>
              <a:cs typeface="Nixie One"/>
              <a:sym typeface="Nixie One"/>
            </a:endParaRPr>
          </a:p>
        </p:txBody>
      </p:sp>
      <p:sp>
        <p:nvSpPr>
          <p:cNvPr id="506" name="Google Shape;506;p70"/>
          <p:cNvSpPr txBox="1"/>
          <p:nvPr/>
        </p:nvSpPr>
        <p:spPr>
          <a:xfrm>
            <a:off x="2025000" y="3483000"/>
            <a:ext cx="7119000" cy="1916700"/>
          </a:xfrm>
          <a:prstGeom prst="rect">
            <a:avLst/>
          </a:prstGeom>
          <a:noFill/>
          <a:ln>
            <a:noFill/>
          </a:ln>
        </p:spPr>
        <p:txBody>
          <a:bodyPr anchorCtr="0" anchor="ctr" bIns="91425" lIns="91425" spcFirstLastPara="1" rIns="91425" wrap="square" tIns="91425">
            <a:noAutofit/>
          </a:bodyPr>
          <a:lstStyle/>
          <a:p>
            <a:pPr indent="457200" lvl="0" marL="4572000" rtl="0" algn="l">
              <a:lnSpc>
                <a:spcPct val="115000"/>
              </a:lnSpc>
              <a:spcBef>
                <a:spcPts val="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377" name="Shape 377"/>
        <p:cNvGrpSpPr/>
        <p:nvPr/>
      </p:nvGrpSpPr>
      <p:grpSpPr>
        <a:xfrm>
          <a:off x="0" y="0"/>
          <a:ext cx="0" cy="0"/>
          <a:chOff x="0" y="0"/>
          <a:chExt cx="0" cy="0"/>
        </a:xfrm>
      </p:grpSpPr>
      <p:pic>
        <p:nvPicPr>
          <p:cNvPr id="378" name="Google Shape;378;p53"/>
          <p:cNvPicPr preferRelativeResize="0"/>
          <p:nvPr/>
        </p:nvPicPr>
        <p:blipFill rotWithShape="1">
          <a:blip r:embed="rId3">
            <a:alphaModFix/>
          </a:blip>
          <a:srcRect b="0" l="4551" r="18181" t="0"/>
          <a:stretch/>
        </p:blipFill>
        <p:spPr>
          <a:xfrm>
            <a:off x="0" y="0"/>
            <a:ext cx="5298555" cy="5143500"/>
          </a:xfrm>
          <a:prstGeom prst="rect">
            <a:avLst/>
          </a:prstGeom>
          <a:noFill/>
          <a:ln>
            <a:noFill/>
          </a:ln>
        </p:spPr>
      </p:pic>
      <p:sp>
        <p:nvSpPr>
          <p:cNvPr id="379" name="Google Shape;379;p53"/>
          <p:cNvSpPr txBox="1"/>
          <p:nvPr/>
        </p:nvSpPr>
        <p:spPr>
          <a:xfrm>
            <a:off x="5562550" y="4303000"/>
            <a:ext cx="34179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latin typeface="Nixie One"/>
                <a:ea typeface="Nixie One"/>
                <a:cs typeface="Nixie One"/>
                <a:sym typeface="Nixie One"/>
              </a:rPr>
              <a:t>Mom &amp; Wife</a:t>
            </a:r>
            <a:endParaRPr b="1" sz="3400">
              <a:latin typeface="Nixie One"/>
              <a:ea typeface="Nixie One"/>
              <a:cs typeface="Nixie One"/>
              <a:sym typeface="Nixie One"/>
            </a:endParaRPr>
          </a:p>
          <a:p>
            <a:pPr indent="0" lvl="0" marL="0" rtl="0" algn="l">
              <a:spcBef>
                <a:spcPts val="0"/>
              </a:spcBef>
              <a:spcAft>
                <a:spcPts val="0"/>
              </a:spcAft>
              <a:buNone/>
            </a:pPr>
            <a:r>
              <a:t/>
            </a:r>
            <a:endParaRPr b="1" sz="3400">
              <a:latin typeface="Nixie One"/>
              <a:ea typeface="Nixie One"/>
              <a:cs typeface="Nixie One"/>
              <a:sym typeface="Nixie On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AA84F"/>
        </a:solidFill>
      </p:bgPr>
    </p:bg>
    <p:spTree>
      <p:nvGrpSpPr>
        <p:cNvPr id="510" name="Shape 510"/>
        <p:cNvGrpSpPr/>
        <p:nvPr/>
      </p:nvGrpSpPr>
      <p:grpSpPr>
        <a:xfrm>
          <a:off x="0" y="0"/>
          <a:ext cx="0" cy="0"/>
          <a:chOff x="0" y="0"/>
          <a:chExt cx="0" cy="0"/>
        </a:xfrm>
      </p:grpSpPr>
      <p:pic>
        <p:nvPicPr>
          <p:cNvPr id="511" name="Google Shape;511;p71"/>
          <p:cNvPicPr preferRelativeResize="0"/>
          <p:nvPr/>
        </p:nvPicPr>
        <p:blipFill rotWithShape="1">
          <a:blip r:embed="rId3">
            <a:alphaModFix/>
          </a:blip>
          <a:srcRect b="17565" l="34108" r="-6" t="24844"/>
          <a:stretch/>
        </p:blipFill>
        <p:spPr>
          <a:xfrm>
            <a:off x="349250" y="1129100"/>
            <a:ext cx="3741221" cy="2452278"/>
          </a:xfrm>
          <a:prstGeom prst="rect">
            <a:avLst/>
          </a:prstGeom>
          <a:noFill/>
          <a:ln cap="flat" cmpd="sng" w="38100">
            <a:solidFill>
              <a:srgbClr val="FFFFFF"/>
            </a:solidFill>
            <a:prstDash val="solid"/>
            <a:round/>
            <a:headEnd len="sm" w="sm" type="none"/>
            <a:tailEnd len="sm" w="sm" type="none"/>
          </a:ln>
        </p:spPr>
      </p:pic>
      <p:pic>
        <p:nvPicPr>
          <p:cNvPr id="512" name="Google Shape;512;p71"/>
          <p:cNvPicPr preferRelativeResize="0"/>
          <p:nvPr/>
        </p:nvPicPr>
        <p:blipFill rotWithShape="1">
          <a:blip r:embed="rId4">
            <a:alphaModFix/>
          </a:blip>
          <a:srcRect b="0" l="0" r="5722" t="0"/>
          <a:stretch/>
        </p:blipFill>
        <p:spPr>
          <a:xfrm>
            <a:off x="5026600" y="1129100"/>
            <a:ext cx="3803650" cy="2452275"/>
          </a:xfrm>
          <a:prstGeom prst="rect">
            <a:avLst/>
          </a:prstGeom>
          <a:noFill/>
          <a:ln cap="flat" cmpd="sng" w="38100">
            <a:solidFill>
              <a:srgbClr val="FFFFFF"/>
            </a:solidFill>
            <a:prstDash val="solid"/>
            <a:round/>
            <a:headEnd len="sm" w="sm" type="none"/>
            <a:tailEnd len="sm" w="sm" type="none"/>
          </a:ln>
        </p:spPr>
      </p:pic>
      <p:sp>
        <p:nvSpPr>
          <p:cNvPr id="513" name="Google Shape;513;p71"/>
          <p:cNvSpPr txBox="1"/>
          <p:nvPr/>
        </p:nvSpPr>
        <p:spPr>
          <a:xfrm>
            <a:off x="4177250" y="1657013"/>
            <a:ext cx="6858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rgbClr val="FFFFFF"/>
                </a:solidFill>
              </a:rPr>
              <a:t>+</a:t>
            </a:r>
            <a:endParaRPr sz="6000">
              <a:solidFill>
                <a:srgbClr val="FFFFFF"/>
              </a:solidFill>
            </a:endParaRPr>
          </a:p>
        </p:txBody>
      </p:sp>
      <p:sp>
        <p:nvSpPr>
          <p:cNvPr id="514" name="Google Shape;514;p71"/>
          <p:cNvSpPr txBox="1"/>
          <p:nvPr/>
        </p:nvSpPr>
        <p:spPr>
          <a:xfrm>
            <a:off x="334350" y="3969175"/>
            <a:ext cx="8475300" cy="6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Nixie One"/>
                <a:ea typeface="Nixie One"/>
                <a:cs typeface="Nixie One"/>
                <a:sym typeface="Nixie One"/>
              </a:rPr>
              <a:t>by teaching the writer, not the writing.</a:t>
            </a:r>
            <a:endParaRPr b="1" sz="3000">
              <a:solidFill>
                <a:srgbClr val="FFFFFF"/>
              </a:solidFill>
              <a:latin typeface="Nixie One"/>
              <a:ea typeface="Nixie One"/>
              <a:cs typeface="Nixie One"/>
              <a:sym typeface="Nixie One"/>
            </a:endParaRPr>
          </a:p>
        </p:txBody>
      </p:sp>
      <p:sp>
        <p:nvSpPr>
          <p:cNvPr id="515" name="Google Shape;515;p71"/>
          <p:cNvSpPr txBox="1"/>
          <p:nvPr/>
        </p:nvSpPr>
        <p:spPr>
          <a:xfrm>
            <a:off x="305700" y="291300"/>
            <a:ext cx="8532600" cy="6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FFFFF"/>
                </a:solidFill>
                <a:latin typeface="Nixie One"/>
                <a:ea typeface="Nixie One"/>
                <a:cs typeface="Nixie One"/>
                <a:sym typeface="Nixie One"/>
              </a:rPr>
              <a:t>Empowering...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519" name="Shape 519"/>
        <p:cNvGrpSpPr/>
        <p:nvPr/>
      </p:nvGrpSpPr>
      <p:grpSpPr>
        <a:xfrm>
          <a:off x="0" y="0"/>
          <a:ext cx="0" cy="0"/>
          <a:chOff x="0" y="0"/>
          <a:chExt cx="0" cy="0"/>
        </a:xfrm>
      </p:grpSpPr>
      <p:sp>
        <p:nvSpPr>
          <p:cNvPr id="520" name="Google Shape;520;p72"/>
          <p:cNvSpPr txBox="1"/>
          <p:nvPr/>
        </p:nvSpPr>
        <p:spPr>
          <a:xfrm>
            <a:off x="258175" y="45840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Nixie One"/>
                <a:ea typeface="Nixie One"/>
                <a:cs typeface="Nixie One"/>
                <a:sym typeface="Nixie One"/>
              </a:rPr>
              <a:t>How do we know what to teach...</a:t>
            </a:r>
            <a:endParaRPr b="1" sz="3000">
              <a:solidFill>
                <a:srgbClr val="FFFFFF"/>
              </a:solidFill>
              <a:latin typeface="Nixie One"/>
              <a:ea typeface="Nixie One"/>
              <a:cs typeface="Nixie One"/>
              <a:sym typeface="Nixie One"/>
            </a:endParaRPr>
          </a:p>
        </p:txBody>
      </p:sp>
      <p:sp>
        <p:nvSpPr>
          <p:cNvPr id="521" name="Google Shape;521;p72"/>
          <p:cNvSpPr txBox="1"/>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000000"/>
              </a:buClr>
              <a:buSzPts val="2400"/>
              <a:buFont typeface="Nixie One"/>
              <a:buChar char="●"/>
            </a:pPr>
            <a:r>
              <a:rPr b="1" lang="en" sz="2400">
                <a:latin typeface="Nixie One"/>
                <a:ea typeface="Nixie One"/>
                <a:cs typeface="Nixie One"/>
                <a:sym typeface="Nixie One"/>
              </a:rPr>
              <a:t>what we have learned about the student so far in the conference (as well as previous conferences with the student)</a:t>
            </a:r>
            <a:endParaRPr b="1" sz="2400">
              <a:latin typeface="Nixie One"/>
              <a:ea typeface="Nixie One"/>
              <a:cs typeface="Nixie One"/>
              <a:sym typeface="Nixie One"/>
            </a:endParaRPr>
          </a:p>
          <a:p>
            <a:pPr indent="-381000" lvl="0" marL="457200" rtl="0" algn="l">
              <a:lnSpc>
                <a:spcPct val="115000"/>
              </a:lnSpc>
              <a:spcBef>
                <a:spcPts val="0"/>
              </a:spcBef>
              <a:spcAft>
                <a:spcPts val="0"/>
              </a:spcAft>
              <a:buClr>
                <a:srgbClr val="000000"/>
              </a:buClr>
              <a:buSzPts val="2400"/>
              <a:buFont typeface="Nixie One"/>
              <a:buChar char="●"/>
            </a:pPr>
            <a:r>
              <a:rPr b="1" lang="en" sz="2400">
                <a:latin typeface="Nixie One"/>
                <a:ea typeface="Nixie One"/>
                <a:cs typeface="Nixie One"/>
                <a:sym typeface="Nixie One"/>
              </a:rPr>
              <a:t>what we know about writing/reading/math </a:t>
            </a:r>
            <a:r>
              <a:rPr b="1" lang="en" sz="2400" u="sng">
                <a:solidFill>
                  <a:srgbClr val="980000"/>
                </a:solidFill>
                <a:latin typeface="Nixie One"/>
                <a:ea typeface="Nixie One"/>
                <a:cs typeface="Nixie One"/>
                <a:sym typeface="Nixie One"/>
              </a:rPr>
              <a:t>(standards)</a:t>
            </a:r>
            <a:endParaRPr b="1" sz="2400" u="sng">
              <a:solidFill>
                <a:srgbClr val="980000"/>
              </a:solidFill>
              <a:latin typeface="Nixie One"/>
              <a:ea typeface="Nixie One"/>
              <a:cs typeface="Nixie One"/>
              <a:sym typeface="Nixie One"/>
            </a:endParaRPr>
          </a:p>
          <a:p>
            <a:pPr indent="-381000" lvl="0" marL="457200" rtl="0" algn="l">
              <a:lnSpc>
                <a:spcPct val="115000"/>
              </a:lnSpc>
              <a:spcBef>
                <a:spcPts val="0"/>
              </a:spcBef>
              <a:spcAft>
                <a:spcPts val="0"/>
              </a:spcAft>
              <a:buClr>
                <a:srgbClr val="000000"/>
              </a:buClr>
              <a:buSzPts val="2400"/>
              <a:buFont typeface="Nixie One"/>
              <a:buChar char="●"/>
            </a:pPr>
            <a:r>
              <a:rPr b="1" lang="en" sz="2400">
                <a:latin typeface="Nixie One"/>
                <a:ea typeface="Nixie One"/>
                <a:cs typeface="Nixie One"/>
                <a:sym typeface="Nixie One"/>
              </a:rPr>
              <a:t>what we know about the processes</a:t>
            </a:r>
            <a:endParaRPr b="1" sz="2400">
              <a:latin typeface="Nixie One"/>
              <a:ea typeface="Nixie One"/>
              <a:cs typeface="Nixie One"/>
              <a:sym typeface="Nixie One"/>
            </a:endParaRPr>
          </a:p>
          <a:p>
            <a:pPr indent="-381000" lvl="0" marL="457200" rtl="0" algn="l">
              <a:lnSpc>
                <a:spcPct val="115000"/>
              </a:lnSpc>
              <a:spcBef>
                <a:spcPts val="0"/>
              </a:spcBef>
              <a:spcAft>
                <a:spcPts val="0"/>
              </a:spcAft>
              <a:buClr>
                <a:srgbClr val="000000"/>
              </a:buClr>
              <a:buSzPts val="2400"/>
              <a:buFont typeface="Average"/>
              <a:buChar char="●"/>
            </a:pPr>
            <a:r>
              <a:rPr b="1" lang="en" sz="2400">
                <a:latin typeface="Nixie One"/>
                <a:ea typeface="Nixie One"/>
                <a:cs typeface="Nixie One"/>
                <a:sym typeface="Nixie One"/>
              </a:rPr>
              <a:t>what we know about how children grow and develop as writers, readers, </a:t>
            </a:r>
            <a:r>
              <a:rPr b="1" lang="en" sz="2400">
                <a:latin typeface="Nixie One"/>
                <a:ea typeface="Nixie One"/>
                <a:cs typeface="Nixie One"/>
                <a:sym typeface="Nixie One"/>
              </a:rPr>
              <a:t>mathematicians</a:t>
            </a:r>
            <a:r>
              <a:rPr b="1" lang="en" sz="1800">
                <a:latin typeface="Nixie One"/>
                <a:ea typeface="Nixie One"/>
                <a:cs typeface="Nixie One"/>
                <a:sym typeface="Nixie One"/>
              </a:rPr>
              <a:t>		</a:t>
            </a:r>
            <a:r>
              <a:rPr lang="en" sz="1800">
                <a:latin typeface="Average"/>
                <a:ea typeface="Average"/>
                <a:cs typeface="Average"/>
                <a:sym typeface="Average"/>
              </a:rPr>
              <a:t>					</a:t>
            </a:r>
            <a:endParaRPr sz="1800">
              <a:latin typeface="Average"/>
              <a:ea typeface="Average"/>
              <a:cs typeface="Average"/>
              <a:sym typeface="Average"/>
            </a:endParaRPr>
          </a:p>
          <a:p>
            <a:pPr indent="457200" lvl="0" marL="4572000" rtl="0" algn="l">
              <a:lnSpc>
                <a:spcPct val="115000"/>
              </a:lnSpc>
              <a:spcBef>
                <a:spcPts val="1600"/>
              </a:spcBef>
              <a:spcAft>
                <a:spcPts val="0"/>
              </a:spcAft>
              <a:buNone/>
            </a:pPr>
            <a:r>
              <a:rPr lang="en" sz="1800">
                <a:latin typeface="Average"/>
                <a:ea typeface="Average"/>
                <a:cs typeface="Average"/>
                <a:sym typeface="Average"/>
              </a:rPr>
              <a:t>-Carl Anderson, </a:t>
            </a:r>
            <a:r>
              <a:rPr i="1" lang="en" sz="1800">
                <a:latin typeface="Average"/>
                <a:ea typeface="Average"/>
                <a:cs typeface="Average"/>
                <a:sym typeface="Average"/>
              </a:rPr>
              <a:t>How’s it Going</a:t>
            </a:r>
            <a:endParaRPr i="1" sz="1800">
              <a:latin typeface="Average"/>
              <a:ea typeface="Average"/>
              <a:cs typeface="Average"/>
              <a:sym typeface="Average"/>
            </a:endParaRPr>
          </a:p>
          <a:p>
            <a:pPr indent="0" lvl="0" marL="0" rtl="0" algn="l">
              <a:lnSpc>
                <a:spcPct val="115000"/>
              </a:lnSpc>
              <a:spcBef>
                <a:spcPts val="1600"/>
              </a:spcBef>
              <a:spcAft>
                <a:spcPts val="1600"/>
              </a:spcAft>
              <a:buNone/>
            </a:pPr>
            <a:r>
              <a:t/>
            </a:r>
            <a:endParaRPr sz="1800">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73"/>
          <p:cNvPicPr preferRelativeResize="0"/>
          <p:nvPr/>
        </p:nvPicPr>
        <p:blipFill>
          <a:blip r:embed="rId3">
            <a:alphaModFix/>
          </a:blip>
          <a:stretch>
            <a:fillRect/>
          </a:stretch>
        </p:blipFill>
        <p:spPr>
          <a:xfrm>
            <a:off x="-55675" y="0"/>
            <a:ext cx="8938726" cy="4806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graphicFrame>
        <p:nvGraphicFramePr>
          <p:cNvPr id="531" name="Google Shape;531;p74"/>
          <p:cNvGraphicFramePr/>
          <p:nvPr/>
        </p:nvGraphicFramePr>
        <p:xfrm>
          <a:off x="152400" y="152400"/>
          <a:ext cx="3000000" cy="3000000"/>
        </p:xfrm>
        <a:graphic>
          <a:graphicData uri="http://schemas.openxmlformats.org/drawingml/2006/table">
            <a:tbl>
              <a:tblPr>
                <a:noFill/>
                <a:tableStyleId>{8313DD6B-61F8-4C4B-8C38-ECC0B01F011B}</a:tableStyleId>
              </a:tblPr>
              <a:tblGrid>
                <a:gridCol w="657225"/>
                <a:gridCol w="1038225"/>
                <a:gridCol w="1066800"/>
                <a:gridCol w="1066800"/>
                <a:gridCol w="1066800"/>
                <a:gridCol w="1066800"/>
                <a:gridCol w="1066800"/>
                <a:gridCol w="1066800"/>
                <a:gridCol w="1066800"/>
              </a:tblGrid>
              <a:tr h="485775">
                <a:tc gridSpan="2" rowSpan="3">
                  <a:txBody>
                    <a:bodyPr/>
                    <a:lstStyle/>
                    <a:p>
                      <a:pPr indent="0" lvl="0" marL="0" rtl="0" algn="l">
                        <a:spcBef>
                          <a:spcPts val="0"/>
                        </a:spcBef>
                        <a:spcAft>
                          <a:spcPts val="0"/>
                        </a:spcAft>
                        <a:buNone/>
                      </a:pPr>
                      <a:r>
                        <a:t/>
                      </a:r>
                      <a:endParaRPr/>
                    </a:p>
                  </a:txBody>
                  <a:tcPr marT="19050" marB="19050" marR="28575" marL="28575" anchor="ctr">
                    <a:solidFill>
                      <a:srgbClr val="434343"/>
                    </a:solidFill>
                  </a:tcPr>
                </a:tc>
                <a:tc rowSpan="3" hMerge="1"/>
                <a:tc gridSpan="3">
                  <a:txBody>
                    <a:bodyPr/>
                    <a:lstStyle/>
                    <a:p>
                      <a:pPr indent="0" lvl="0" marL="0" rtl="0" algn="l">
                        <a:lnSpc>
                          <a:spcPct val="115000"/>
                        </a:lnSpc>
                        <a:spcBef>
                          <a:spcPts val="0"/>
                        </a:spcBef>
                        <a:spcAft>
                          <a:spcPts val="0"/>
                        </a:spcAft>
                        <a:buNone/>
                      </a:pPr>
                      <a:r>
                        <a:rPr b="1" lang="en" sz="2400">
                          <a:solidFill>
                            <a:srgbClr val="FFFFFF"/>
                          </a:solidFill>
                          <a:latin typeface="Roboto"/>
                          <a:ea typeface="Roboto"/>
                          <a:cs typeface="Roboto"/>
                          <a:sym typeface="Roboto"/>
                        </a:rPr>
                        <a:t>K-5 Writing Continuum</a:t>
                      </a:r>
                      <a:endParaRPr b="1" sz="2400">
                        <a:solidFill>
                          <a:srgbClr val="FFFFFF"/>
                        </a:solidFill>
                        <a:latin typeface="Roboto"/>
                        <a:ea typeface="Roboto"/>
                        <a:cs typeface="Roboto"/>
                        <a:sym typeface="Roboto"/>
                      </a:endParaRPr>
                    </a:p>
                  </a:txBody>
                  <a:tcPr marT="19050" marB="19050" marR="28575" marL="28575" anchor="ctr">
                    <a:solidFill>
                      <a:srgbClr val="434343"/>
                    </a:solidFill>
                  </a:tcPr>
                </a:tc>
                <a:tc hMerge="1"/>
                <a:tc hMerge="1"/>
                <a:tc>
                  <a:txBody>
                    <a:bodyPr/>
                    <a:lstStyle/>
                    <a:p>
                      <a:pPr indent="0" lvl="0" marL="0" rtl="0" algn="l">
                        <a:spcBef>
                          <a:spcPts val="0"/>
                        </a:spcBef>
                        <a:spcAft>
                          <a:spcPts val="0"/>
                        </a:spcAft>
                        <a:buNone/>
                      </a:pPr>
                      <a:r>
                        <a:t/>
                      </a:r>
                      <a:endParaRPr/>
                    </a:p>
                  </a:txBody>
                  <a:tcPr marT="19050" marB="19050" marR="28575" marL="28575" anchor="ctr">
                    <a:solidFill>
                      <a:srgbClr val="434343"/>
                    </a:solidFill>
                  </a:tcPr>
                </a:tc>
                <a:tc>
                  <a:txBody>
                    <a:bodyPr/>
                    <a:lstStyle/>
                    <a:p>
                      <a:pPr indent="0" lvl="0" marL="0" rtl="0" algn="l">
                        <a:spcBef>
                          <a:spcPts val="0"/>
                        </a:spcBef>
                        <a:spcAft>
                          <a:spcPts val="0"/>
                        </a:spcAft>
                        <a:buNone/>
                      </a:pPr>
                      <a:r>
                        <a:t/>
                      </a:r>
                      <a:endParaRPr/>
                    </a:p>
                  </a:txBody>
                  <a:tcPr marT="19050" marB="19050" marR="28575" marL="28575" anchor="ctr">
                    <a:solidFill>
                      <a:srgbClr val="434343"/>
                    </a:solidFill>
                  </a:tcPr>
                </a:tc>
                <a:tc>
                  <a:txBody>
                    <a:bodyPr/>
                    <a:lstStyle/>
                    <a:p>
                      <a:pPr indent="0" lvl="0" marL="0" rtl="0" algn="l">
                        <a:spcBef>
                          <a:spcPts val="0"/>
                        </a:spcBef>
                        <a:spcAft>
                          <a:spcPts val="0"/>
                        </a:spcAft>
                        <a:buNone/>
                      </a:pPr>
                      <a:r>
                        <a:t/>
                      </a:r>
                      <a:endParaRPr/>
                    </a:p>
                  </a:txBody>
                  <a:tcPr marT="19050" marB="19050" marR="28575" marL="28575" anchor="ctr">
                    <a:solidFill>
                      <a:srgbClr val="434343"/>
                    </a:solidFill>
                  </a:tcPr>
                </a:tc>
                <a:tc>
                  <a:txBody>
                    <a:bodyPr/>
                    <a:lstStyle/>
                    <a:p>
                      <a:pPr indent="0" lvl="0" marL="0" rtl="0" algn="l">
                        <a:spcBef>
                          <a:spcPts val="0"/>
                        </a:spcBef>
                        <a:spcAft>
                          <a:spcPts val="0"/>
                        </a:spcAft>
                        <a:buNone/>
                      </a:pPr>
                      <a:r>
                        <a:t/>
                      </a:r>
                      <a:endParaRPr/>
                    </a:p>
                  </a:txBody>
                  <a:tcPr marT="19050" marB="19050" marR="28575" marL="28575" anchor="ctr">
                    <a:solidFill>
                      <a:srgbClr val="434343"/>
                    </a:solidFill>
                  </a:tcPr>
                </a:tc>
              </a:tr>
              <a:tr h="485775">
                <a:tc gridSpan="2" vMerge="1"/>
                <a:tc hMerge="1" vMerge="1"/>
                <a:tc>
                  <a:txBody>
                    <a:bodyPr/>
                    <a:lstStyle/>
                    <a:p>
                      <a:pPr indent="0" lvl="0" marL="0" rtl="0" algn="l">
                        <a:spcBef>
                          <a:spcPts val="0"/>
                        </a:spcBef>
                        <a:spcAft>
                          <a:spcPts val="0"/>
                        </a:spcAft>
                        <a:buNone/>
                      </a:pPr>
                      <a:r>
                        <a:t/>
                      </a:r>
                      <a:endParaRPr/>
                    </a:p>
                  </a:txBody>
                  <a:tcPr marT="19050" marB="19050" marR="28575" marL="28575" anchor="ctr">
                    <a:lnB cap="flat" cmpd="sng" w="28575">
                      <a:solidFill>
                        <a:srgbClr val="FFFFFF"/>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t/>
                      </a:r>
                      <a:endParaRPr/>
                    </a:p>
                  </a:txBody>
                  <a:tcPr marT="19050" marB="19050" marR="28575" marL="28575" anchor="ctr">
                    <a:lnB cap="flat" cmpd="sng" w="28575">
                      <a:solidFill>
                        <a:srgbClr val="FFFFFF"/>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t/>
                      </a:r>
                      <a:endParaRPr/>
                    </a:p>
                  </a:txBody>
                  <a:tcPr marT="19050" marB="19050" marR="28575" marL="28575" anchor="ctr">
                    <a:lnB cap="flat" cmpd="sng" w="28575">
                      <a:solidFill>
                        <a:srgbClr val="FFFFF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End of Kinder</a:t>
                      </a:r>
                      <a:endParaRPr b="1" sz="1300">
                        <a:solidFill>
                          <a:srgbClr val="FFFFFF"/>
                        </a:solidFill>
                        <a:latin typeface="Roboto"/>
                        <a:ea typeface="Roboto"/>
                        <a:cs typeface="Roboto"/>
                        <a:sym typeface="Roboto"/>
                      </a:endParaRPr>
                    </a:p>
                  </a:txBody>
                  <a:tcPr marT="19050" marB="19050" marR="28575" marL="28575" anchor="ctr">
                    <a:lnB cap="flat" cmpd="sng" w="28575">
                      <a:solidFill>
                        <a:srgbClr val="FFFFFF"/>
                      </a:solidFill>
                      <a:prstDash val="solid"/>
                      <a:round/>
                      <a:headEnd len="sm" w="sm" type="none"/>
                      <a:tailEnd len="sm" w="sm" type="none"/>
                    </a:lnB>
                    <a:solidFill>
                      <a:srgbClr val="666666"/>
                    </a:solidFill>
                  </a:tcPr>
                </a:tc>
                <a:tc>
                  <a:txBody>
                    <a:bodyPr/>
                    <a:lstStyle/>
                    <a:p>
                      <a:pPr indent="0" lvl="0" marL="0" rtl="0" algn="l">
                        <a:spcBef>
                          <a:spcPts val="0"/>
                        </a:spcBef>
                        <a:spcAft>
                          <a:spcPts val="0"/>
                        </a:spcAft>
                        <a:buNone/>
                      </a:pPr>
                      <a:r>
                        <a:t/>
                      </a:r>
                      <a:endParaRPr/>
                    </a:p>
                  </a:txBody>
                  <a:tcPr marT="19050" marB="19050" marR="28575" marL="28575" anchor="ctr">
                    <a:lnB cap="flat" cmpd="sng" w="28575">
                      <a:solidFill>
                        <a:srgbClr val="FFFFF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End of grade 1</a:t>
                      </a:r>
                      <a:endParaRPr b="1" sz="1300">
                        <a:solidFill>
                          <a:srgbClr val="FFFFFF"/>
                        </a:solidFill>
                        <a:latin typeface="Roboto"/>
                        <a:ea typeface="Roboto"/>
                        <a:cs typeface="Roboto"/>
                        <a:sym typeface="Roboto"/>
                      </a:endParaRPr>
                    </a:p>
                  </a:txBody>
                  <a:tcPr marT="19050" marB="19050" marR="28575" marL="28575" anchor="ctr">
                    <a:lnB cap="flat" cmpd="sng" w="28575">
                      <a:solidFill>
                        <a:srgbClr val="FFFFF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End of grade 2</a:t>
                      </a:r>
                      <a:endParaRPr b="1" sz="1300">
                        <a:solidFill>
                          <a:srgbClr val="FFFFFF"/>
                        </a:solidFill>
                        <a:latin typeface="Roboto"/>
                        <a:ea typeface="Roboto"/>
                        <a:cs typeface="Roboto"/>
                        <a:sym typeface="Roboto"/>
                      </a:endParaRPr>
                    </a:p>
                  </a:txBody>
                  <a:tcPr marT="19050" marB="19050" marR="28575" marL="28575" anchor="ctr">
                    <a:lnB cap="flat" cmpd="sng" w="28575">
                      <a:solidFill>
                        <a:srgbClr val="FFFFFF"/>
                      </a:solidFill>
                      <a:prstDash val="solid"/>
                      <a:round/>
                      <a:headEnd len="sm" w="sm" type="none"/>
                      <a:tailEnd len="sm" w="sm" type="none"/>
                    </a:lnB>
                    <a:solidFill>
                      <a:srgbClr val="666666"/>
                    </a:solidFill>
                  </a:tcPr>
                </a:tc>
              </a:tr>
              <a:tr h="485775">
                <a:tc gridSpan="2" vMerge="1"/>
                <a:tc hMerge="1" vMerge="1"/>
                <a:tc>
                  <a:txBody>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Preconventional</a:t>
                      </a:r>
                      <a:endParaRPr b="1" sz="1300">
                        <a:solidFill>
                          <a:srgbClr val="FFFFFF"/>
                        </a:solidFill>
                        <a:latin typeface="Roboto"/>
                        <a:ea typeface="Roboto"/>
                        <a:cs typeface="Roboto"/>
                        <a:sym typeface="Roboto"/>
                      </a:endParaRPr>
                    </a:p>
                  </a:txBody>
                  <a:tcPr marT="19050" marB="19050" marR="28575" marL="28575" anchor="ctr">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34343"/>
                    </a:solidFill>
                  </a:tcPr>
                </a:tc>
                <a:tc>
                  <a:txBody>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Emerging 1</a:t>
                      </a:r>
                      <a:endParaRPr b="1" sz="1300">
                        <a:solidFill>
                          <a:srgbClr val="FFFFFF"/>
                        </a:solidFill>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34343"/>
                    </a:solidFill>
                  </a:tcPr>
                </a:tc>
                <a:tc>
                  <a:txBody>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Emerging 2</a:t>
                      </a:r>
                      <a:endParaRPr b="1" sz="1300">
                        <a:solidFill>
                          <a:srgbClr val="FFFFFF"/>
                        </a:solidFill>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34343"/>
                    </a:solidFill>
                  </a:tcPr>
                </a:tc>
                <a:tc>
                  <a:txBody>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Emerging 3</a:t>
                      </a:r>
                      <a:endParaRPr b="1" sz="1300">
                        <a:solidFill>
                          <a:srgbClr val="FFFFFF"/>
                        </a:solidFill>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34343"/>
                    </a:solidFill>
                  </a:tcPr>
                </a:tc>
                <a:tc>
                  <a:txBody>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Developing</a:t>
                      </a:r>
                      <a:endParaRPr b="1" sz="1300">
                        <a:solidFill>
                          <a:srgbClr val="FFFFFF"/>
                        </a:solidFill>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34343"/>
                    </a:solidFill>
                  </a:tcPr>
                </a:tc>
                <a:tc>
                  <a:txBody>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Beginning</a:t>
                      </a:r>
                      <a:endParaRPr b="1" sz="1300">
                        <a:solidFill>
                          <a:srgbClr val="FFFFFF"/>
                        </a:solidFill>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34343"/>
                    </a:solidFill>
                  </a:tcPr>
                </a:tc>
                <a:tc>
                  <a:txBody>
                    <a:bodyPr/>
                    <a:lstStyle/>
                    <a:p>
                      <a:pPr indent="0" lvl="0" marL="0" rtl="0" algn="ctr">
                        <a:lnSpc>
                          <a:spcPct val="115000"/>
                        </a:lnSpc>
                        <a:spcBef>
                          <a:spcPts val="0"/>
                        </a:spcBef>
                        <a:spcAft>
                          <a:spcPts val="0"/>
                        </a:spcAft>
                        <a:buNone/>
                      </a:pPr>
                      <a:r>
                        <a:rPr b="1" lang="en" sz="1300">
                          <a:solidFill>
                            <a:srgbClr val="FFFFFF"/>
                          </a:solidFill>
                          <a:latin typeface="Roboto"/>
                          <a:ea typeface="Roboto"/>
                          <a:cs typeface="Roboto"/>
                          <a:sym typeface="Roboto"/>
                        </a:rPr>
                        <a:t>Expanding Early</a:t>
                      </a:r>
                      <a:endParaRPr b="1" sz="1300">
                        <a:solidFill>
                          <a:srgbClr val="FFFFFF"/>
                        </a:solidFill>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434343"/>
                    </a:solidFill>
                  </a:tcPr>
                </a:tc>
              </a:tr>
              <a:tr h="561975">
                <a:tc rowSpan="3">
                  <a:txBody>
                    <a:bodyPr/>
                    <a:lstStyle/>
                    <a:p>
                      <a:pPr indent="0" lvl="0" marL="0" rtl="0" algn="ctr">
                        <a:lnSpc>
                          <a:spcPct val="115000"/>
                        </a:lnSpc>
                        <a:spcBef>
                          <a:spcPts val="0"/>
                        </a:spcBef>
                        <a:spcAft>
                          <a:spcPts val="0"/>
                        </a:spcAft>
                        <a:buNone/>
                      </a:pPr>
                      <a:r>
                        <a:rPr b="1" lang="en" sz="1200">
                          <a:solidFill>
                            <a:srgbClr val="FFFFFF"/>
                          </a:solidFill>
                          <a:latin typeface="Roboto"/>
                          <a:ea typeface="Roboto"/>
                          <a:cs typeface="Roboto"/>
                          <a:sym typeface="Roboto"/>
                        </a:rPr>
                        <a:t>Students as Writers</a:t>
                      </a:r>
                      <a:endParaRPr b="1" sz="1200">
                        <a:solidFill>
                          <a:srgbClr val="FFFFFF"/>
                        </a:solidFill>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B cap="flat" cmpd="sng" w="28575">
                      <a:solidFill>
                        <a:srgbClr val="FFFFFF"/>
                      </a:solidFill>
                      <a:prstDash val="solid"/>
                      <a:round/>
                      <a:headEnd len="sm" w="sm" type="none"/>
                      <a:tailEnd len="sm" w="sm" type="none"/>
                    </a:lnB>
                    <a:solidFill>
                      <a:srgbClr val="351C75"/>
                    </a:solidFill>
                  </a:tcPr>
                </a:tc>
                <a:tc>
                  <a:txBody>
                    <a:bodyPr/>
                    <a:lstStyle/>
                    <a:p>
                      <a:pPr indent="0" lvl="0" marL="0" rtl="0" algn="ctr">
                        <a:lnSpc>
                          <a:spcPct val="115000"/>
                        </a:lnSpc>
                        <a:spcBef>
                          <a:spcPts val="0"/>
                        </a:spcBef>
                        <a:spcAft>
                          <a:spcPts val="0"/>
                        </a:spcAft>
                        <a:buNone/>
                      </a:pPr>
                      <a:r>
                        <a:rPr b="1" lang="en" sz="1100">
                          <a:latin typeface="Roboto"/>
                          <a:ea typeface="Roboto"/>
                          <a:cs typeface="Roboto"/>
                          <a:sym typeface="Roboto"/>
                        </a:rPr>
                        <a:t>Concepts of</a:t>
                      </a:r>
                      <a:endParaRPr b="1" sz="1100">
                        <a:latin typeface="Roboto"/>
                        <a:ea typeface="Roboto"/>
                        <a:cs typeface="Roboto"/>
                        <a:sym typeface="Roboto"/>
                      </a:endParaRPr>
                    </a:p>
                    <a:p>
                      <a:pPr indent="0" lvl="0" marL="0" rtl="0" algn="ctr">
                        <a:lnSpc>
                          <a:spcPct val="115000"/>
                        </a:lnSpc>
                        <a:spcBef>
                          <a:spcPts val="0"/>
                        </a:spcBef>
                        <a:spcAft>
                          <a:spcPts val="0"/>
                        </a:spcAft>
                        <a:buNone/>
                      </a:pPr>
                      <a:r>
                        <a:rPr b="1" lang="en" sz="1100">
                          <a:latin typeface="Roboto"/>
                          <a:ea typeface="Roboto"/>
                          <a:cs typeface="Roboto"/>
                          <a:sym typeface="Roboto"/>
                        </a:rPr>
                        <a:t>Print</a:t>
                      </a:r>
                      <a:endParaRPr b="1" sz="11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B cap="flat" cmpd="sng" w="28575">
                      <a:solidFill>
                        <a:srgbClr val="FFFFFF"/>
                      </a:solidFill>
                      <a:prstDash val="solid"/>
                      <a:round/>
                      <a:headEnd len="sm" w="sm" type="none"/>
                      <a:tailEnd len="sm" w="sm" type="none"/>
                    </a:lnB>
                    <a:solidFill>
                      <a:srgbClr val="C27BA0"/>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Begins to make distinctions between a letter and symbol</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Begins to make distinctions between letters and words.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May or may not write left-to-right, top-to-bottom</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Begins to grasp directionality (e.g. left to right, top to bottom)</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Begins writing with a sense of directionality (e.g. left to right, top to bottom)</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Writes from top to bottom, left to right, and front to back consistently</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l">
                        <a:spcBef>
                          <a:spcPts val="0"/>
                        </a:spcBef>
                        <a:spcAft>
                          <a:spcPts val="0"/>
                        </a:spcAft>
                        <a:buNone/>
                      </a:pPr>
                      <a:r>
                        <a:t/>
                      </a:r>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l">
                        <a:spcBef>
                          <a:spcPts val="0"/>
                        </a:spcBef>
                        <a:spcAft>
                          <a:spcPts val="0"/>
                        </a:spcAft>
                        <a:buNone/>
                      </a:pPr>
                      <a:r>
                        <a:t/>
                      </a:r>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438150">
                <a:tc vMerge="1"/>
                <a:tc>
                  <a:txBody>
                    <a:bodyPr/>
                    <a:lstStyle/>
                    <a:p>
                      <a:pPr indent="0" lvl="0" marL="0" rtl="0" algn="ctr">
                        <a:lnSpc>
                          <a:spcPct val="115000"/>
                        </a:lnSpc>
                        <a:spcBef>
                          <a:spcPts val="0"/>
                        </a:spcBef>
                        <a:spcAft>
                          <a:spcPts val="0"/>
                        </a:spcAft>
                        <a:buNone/>
                      </a:pPr>
                      <a:r>
                        <a:rPr b="1" lang="en" sz="1100">
                          <a:latin typeface="Roboto"/>
                          <a:ea typeface="Roboto"/>
                          <a:cs typeface="Roboto"/>
                          <a:sym typeface="Roboto"/>
                        </a:rPr>
                        <a:t>Existence of print and drawing</a:t>
                      </a:r>
                      <a:endParaRPr b="1" sz="11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27BA0"/>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Represents meaning in pictures</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Draw pictures in book format</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Uses a combination of drawing and dictating</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Write own first name</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Uses a combination of drawing,</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dictating, and writing</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Uses a combination of drawing, dictating, with more writing</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Uses a combination of drawing and writing with more detail (may be shown with multiple sentences)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Writes at least 1 full page of text or 4 pages of 3 or more sentences per page</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l">
                        <a:spcBef>
                          <a:spcPts val="0"/>
                        </a:spcBef>
                        <a:spcAft>
                          <a:spcPts val="0"/>
                        </a:spcAft>
                        <a:buNone/>
                      </a:pPr>
                      <a:r>
                        <a:t/>
                      </a:r>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438150">
                <a:tc vMerge="1"/>
                <a:tc>
                  <a:txBody>
                    <a:bodyPr/>
                    <a:lstStyle/>
                    <a:p>
                      <a:pPr indent="0" lvl="0" marL="0" rtl="0" algn="ctr">
                        <a:lnSpc>
                          <a:spcPct val="115000"/>
                        </a:lnSpc>
                        <a:spcBef>
                          <a:spcPts val="0"/>
                        </a:spcBef>
                        <a:spcAft>
                          <a:spcPts val="0"/>
                        </a:spcAft>
                        <a:buNone/>
                      </a:pPr>
                      <a:r>
                        <a:rPr b="1" lang="en" sz="1100">
                          <a:latin typeface="Roboto"/>
                          <a:ea typeface="Roboto"/>
                          <a:cs typeface="Roboto"/>
                          <a:sym typeface="Roboto"/>
                        </a:rPr>
                        <a:t>Stamina</a:t>
                      </a:r>
                      <a:endParaRPr b="1" sz="11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C27BA0"/>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Has other interests during writing time</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Has little attention to writing</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Begins to focus on writing during writing time (attempts to try, may include telling, drawing, lines…)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Writes in short spurts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Writes with greater concentration</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Writes for a sustained period of time (about 20 minutes)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Writes for a sustained period of time (about 25 minutes)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EAD1DC"/>
                    </a:solidFill>
                  </a:tcPr>
                </a:tc>
              </a:tr>
              <a:tr h="1800225">
                <a:tc rowSpan="3">
                  <a:txBody>
                    <a:bodyPr/>
                    <a:lstStyle/>
                    <a:p>
                      <a:pPr indent="0" lvl="0" marL="0" rtl="0" algn="ctr">
                        <a:lnSpc>
                          <a:spcPct val="115000"/>
                        </a:lnSpc>
                        <a:spcBef>
                          <a:spcPts val="0"/>
                        </a:spcBef>
                        <a:spcAft>
                          <a:spcPts val="0"/>
                        </a:spcAft>
                        <a:buNone/>
                      </a:pPr>
                      <a:r>
                        <a:rPr b="1" lang="en" sz="1200">
                          <a:solidFill>
                            <a:srgbClr val="FFFFFF"/>
                          </a:solidFill>
                          <a:latin typeface="Roboto"/>
                          <a:ea typeface="Roboto"/>
                          <a:cs typeface="Roboto"/>
                          <a:sym typeface="Roboto"/>
                        </a:rPr>
                        <a:t>Text Types</a:t>
                      </a:r>
                      <a:endParaRPr b="1" sz="12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rPr b="1" lang="en" sz="1200">
                          <a:solidFill>
                            <a:srgbClr val="FFFFFF"/>
                          </a:solidFill>
                          <a:latin typeface="Roboto"/>
                          <a:ea typeface="Roboto"/>
                          <a:cs typeface="Roboto"/>
                          <a:sym typeface="Roboto"/>
                        </a:rPr>
                        <a:t>And</a:t>
                      </a:r>
                      <a:endParaRPr b="1" sz="1200">
                        <a:solidFill>
                          <a:srgbClr val="FFFFFF"/>
                        </a:solidFill>
                        <a:latin typeface="Roboto"/>
                        <a:ea typeface="Roboto"/>
                        <a:cs typeface="Roboto"/>
                        <a:sym typeface="Roboto"/>
                      </a:endParaRPr>
                    </a:p>
                    <a:p>
                      <a:pPr indent="0" lvl="0" marL="0" rtl="0" algn="ctr">
                        <a:lnSpc>
                          <a:spcPct val="115000"/>
                        </a:lnSpc>
                        <a:spcBef>
                          <a:spcPts val="0"/>
                        </a:spcBef>
                        <a:spcAft>
                          <a:spcPts val="0"/>
                        </a:spcAft>
                        <a:buNone/>
                      </a:pPr>
                      <a:r>
                        <a:rPr b="1" lang="en" sz="1200">
                          <a:solidFill>
                            <a:srgbClr val="FFFFFF"/>
                          </a:solidFill>
                          <a:latin typeface="Roboto"/>
                          <a:ea typeface="Roboto"/>
                          <a:cs typeface="Roboto"/>
                          <a:sym typeface="Roboto"/>
                        </a:rPr>
                        <a:t>Purposes</a:t>
                      </a:r>
                      <a:endParaRPr b="1" sz="1200">
                        <a:solidFill>
                          <a:srgbClr val="FFFFFF"/>
                        </a:solidFill>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38761D"/>
                    </a:solidFill>
                  </a:tcPr>
                </a:tc>
                <a:tc>
                  <a:txBody>
                    <a:bodyPr/>
                    <a:lstStyle/>
                    <a:p>
                      <a:pPr indent="0" lvl="0" marL="0" rtl="0" algn="ctr">
                        <a:lnSpc>
                          <a:spcPct val="115000"/>
                        </a:lnSpc>
                        <a:spcBef>
                          <a:spcPts val="0"/>
                        </a:spcBef>
                        <a:spcAft>
                          <a:spcPts val="0"/>
                        </a:spcAft>
                        <a:buNone/>
                      </a:pPr>
                      <a:r>
                        <a:rPr b="1" lang="en" sz="1100">
                          <a:latin typeface="Roboto"/>
                          <a:ea typeface="Roboto"/>
                          <a:cs typeface="Roboto"/>
                          <a:sym typeface="Roboto"/>
                        </a:rPr>
                        <a:t>Narrative</a:t>
                      </a:r>
                      <a:endParaRPr b="1" sz="1100">
                        <a:latin typeface="Roboto"/>
                        <a:ea typeface="Roboto"/>
                        <a:cs typeface="Roboto"/>
                        <a:sym typeface="Roboto"/>
                      </a:endParaRPr>
                    </a:p>
                    <a:p>
                      <a:pPr indent="0" lvl="0" marL="0" rtl="0" algn="ctr">
                        <a:lnSpc>
                          <a:spcPct val="115000"/>
                        </a:lnSpc>
                        <a:spcBef>
                          <a:spcPts val="0"/>
                        </a:spcBef>
                        <a:spcAft>
                          <a:spcPts val="0"/>
                        </a:spcAft>
                        <a:buNone/>
                      </a:pPr>
                      <a:r>
                        <a:t/>
                      </a:r>
                      <a:endParaRPr b="1" sz="11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Uses a collection of pictures that may or may not be representational to convey meaning</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Draws pictures that may or may not be connected to each other</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Copies signs, labels names and words (environmental print)</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Draws pictures and words that are all related to a single topic or event but may not yet be sequential</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With support or intention narrates an event or events in chronological order with a beginning, middle and end</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With support includes details to stretch out story.</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May include: dialogue, feelings, sensory words.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Narrates an event or events in chronological order with a beginning, middle and end.</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Includes details to stretch out story, which may include: dialogue, feelings details, sensory words.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Write narratives in which students recount two or more appropriately sequenced events, include some details regarding what happened, use temporal words to signal event order, and provide some sense of closure.</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using temporal words like “first”, “next” or “last”</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Includes details to stretch out story with a combination of: feelings, or sensory words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Write narratives in which they recount a well-elaborated event or short sequence of events, include details to describe actions, thoughts, and feelings,</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Use temporal words to signal event order, and provide a sense of closure</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2543175">
                <a:tc vMerge="1"/>
                <a:tc>
                  <a:txBody>
                    <a:bodyPr/>
                    <a:lstStyle/>
                    <a:p>
                      <a:pPr indent="0" lvl="0" marL="0" rtl="0" algn="ctr">
                        <a:lnSpc>
                          <a:spcPct val="115000"/>
                        </a:lnSpc>
                        <a:spcBef>
                          <a:spcPts val="0"/>
                        </a:spcBef>
                        <a:spcAft>
                          <a:spcPts val="0"/>
                        </a:spcAft>
                        <a:buNone/>
                      </a:pPr>
                      <a:r>
                        <a:rPr b="1" lang="en" sz="1100">
                          <a:latin typeface="Roboto"/>
                          <a:ea typeface="Roboto"/>
                          <a:cs typeface="Roboto"/>
                          <a:sym typeface="Roboto"/>
                        </a:rPr>
                        <a:t>Informative</a:t>
                      </a:r>
                      <a:endParaRPr b="1" sz="1100">
                        <a:latin typeface="Roboto"/>
                        <a:ea typeface="Roboto"/>
                        <a:cs typeface="Roboto"/>
                        <a:sym typeface="Roboto"/>
                      </a:endParaRPr>
                    </a:p>
                    <a:p>
                      <a:pPr indent="0" lvl="0" marL="0" rtl="0" algn="ctr">
                        <a:lnSpc>
                          <a:spcPct val="115000"/>
                        </a:lnSpc>
                        <a:spcBef>
                          <a:spcPts val="0"/>
                        </a:spcBef>
                        <a:spcAft>
                          <a:spcPts val="0"/>
                        </a:spcAft>
                        <a:buNone/>
                      </a:pPr>
                      <a:r>
                        <a:rPr b="1" lang="en" sz="1100">
                          <a:latin typeface="Roboto"/>
                          <a:ea typeface="Roboto"/>
                          <a:cs typeface="Roboto"/>
                          <a:sym typeface="Roboto"/>
                        </a:rPr>
                        <a:t>(facts may or may not be derived from research)</a:t>
                      </a:r>
                      <a:endParaRPr b="1" sz="11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Uses a collection of pictures that may or may not be representational to convey meaning</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Draws pictures that inform</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Draws pictures and writes words that may or may not relate to one topic</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Uses a combination of drawing, dictating, and writing to compose informative texts specifically naming the topic and supplying some information about that topic</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*With support includes: Facts Text features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Writes with pictures and words that relate to and inform about the topic</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Includes a beginning</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Includes at least one fact related to the topic</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*Includes at least one text features,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Write informative/explanatory texts in which they name a topic and supply some facts about the topic.</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Writes with pictures and words that relate to and inform about the topic</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Includes a beginning and some sense of closure</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*Includes text features, like labels, captions, or a diagram linked to the topic</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**Begins to use “specialist” vocabulary, particular to the topic</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**Also part of knowledge of language/ vocabulary acquisition and use standards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Write informative/explanatory texts in which they introduce a topic, use facts and definitions to develop points, and provide a concluding statement or section.</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r h="1924050">
                <a:tc vMerge="1"/>
                <a:tc>
                  <a:txBody>
                    <a:bodyPr/>
                    <a:lstStyle/>
                    <a:p>
                      <a:pPr indent="0" lvl="0" marL="0" rtl="0" algn="ctr">
                        <a:lnSpc>
                          <a:spcPct val="115000"/>
                        </a:lnSpc>
                        <a:spcBef>
                          <a:spcPts val="0"/>
                        </a:spcBef>
                        <a:spcAft>
                          <a:spcPts val="0"/>
                        </a:spcAft>
                        <a:buNone/>
                      </a:pPr>
                      <a:r>
                        <a:rPr b="1" lang="en" sz="1100">
                          <a:latin typeface="Roboto"/>
                          <a:ea typeface="Roboto"/>
                          <a:cs typeface="Roboto"/>
                          <a:sym typeface="Roboto"/>
                        </a:rPr>
                        <a:t>Opinion</a:t>
                      </a:r>
                      <a:endParaRPr b="1" sz="11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93C47D"/>
                    </a:solidFill>
                  </a:tcPr>
                </a:tc>
                <a:tc>
                  <a:txBody>
                    <a:bodyPr/>
                    <a:lstStyle/>
                    <a:p>
                      <a:pPr indent="0" lvl="0" marL="0" rtl="0" algn="l">
                        <a:spcBef>
                          <a:spcPts val="0"/>
                        </a:spcBef>
                        <a:spcAft>
                          <a:spcPts val="0"/>
                        </a:spcAft>
                        <a:buNone/>
                      </a:pPr>
                      <a:r>
                        <a:t/>
                      </a:r>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t/>
                      </a:r>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Begins to share an opinion or preference</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Makes opinion clear and with guidance and support, gives a reason</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Clearly states opinion and attempts to give a reason to support it</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Makes an opinion clear and attempts to give a reason to support it</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Focus remains on topic</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Includes a beginning or some sense of closure</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t/>
                      </a:r>
                      <a:endParaRPr/>
                    </a:p>
                    <a:p>
                      <a:pPr indent="0" lvl="0" marL="0" rtl="0" algn="ctr">
                        <a:lnSpc>
                          <a:spcPct val="115000"/>
                        </a:lnSpc>
                        <a:spcBef>
                          <a:spcPts val="0"/>
                        </a:spcBef>
                        <a:spcAft>
                          <a:spcPts val="0"/>
                        </a:spcAft>
                        <a:buNone/>
                      </a:pPr>
                      <a:r>
                        <a:rPr lang="en" sz="800">
                          <a:latin typeface="Roboto"/>
                          <a:ea typeface="Roboto"/>
                          <a:cs typeface="Roboto"/>
                          <a:sym typeface="Roboto"/>
                        </a:rPr>
                        <a:t>Clearly states opinion and gives at least one reason to support it</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Includes a beginning and sense of closure</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With support, begins to elaborate on reasons</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Begins to include words based on mode (ie:most, best, worst)</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Begins to use linking words/phrases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 sz="800">
                          <a:latin typeface="Roboto"/>
                          <a:ea typeface="Roboto"/>
                          <a:cs typeface="Roboto"/>
                          <a:sym typeface="Roboto"/>
                        </a:rPr>
                        <a:t>Introduce a topic and state an opinion</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Provides beginning and concluding</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statement or section</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Elaborates on their reasons</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Includes words that match mode</a:t>
                      </a:r>
                      <a:endParaRPr sz="800">
                        <a:latin typeface="Roboto"/>
                        <a:ea typeface="Roboto"/>
                        <a:cs typeface="Roboto"/>
                        <a:sym typeface="Roboto"/>
                      </a:endParaRPr>
                    </a:p>
                    <a:p>
                      <a:pPr indent="0" lvl="0" marL="0" rtl="0" algn="ctr">
                        <a:lnSpc>
                          <a:spcPct val="115000"/>
                        </a:lnSpc>
                        <a:spcBef>
                          <a:spcPts val="0"/>
                        </a:spcBef>
                        <a:spcAft>
                          <a:spcPts val="0"/>
                        </a:spcAft>
                        <a:buNone/>
                      </a:pPr>
                      <a:r>
                        <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Uses linking</a:t>
                      </a:r>
                      <a:endParaRPr sz="800">
                        <a:latin typeface="Roboto"/>
                        <a:ea typeface="Roboto"/>
                        <a:cs typeface="Roboto"/>
                        <a:sym typeface="Roboto"/>
                      </a:endParaRPr>
                    </a:p>
                    <a:p>
                      <a:pPr indent="0" lvl="0" marL="0" rtl="0" algn="ctr">
                        <a:lnSpc>
                          <a:spcPct val="115000"/>
                        </a:lnSpc>
                        <a:spcBef>
                          <a:spcPts val="0"/>
                        </a:spcBef>
                        <a:spcAft>
                          <a:spcPts val="0"/>
                        </a:spcAft>
                        <a:buNone/>
                      </a:pPr>
                      <a:r>
                        <a:rPr lang="en" sz="800">
                          <a:latin typeface="Roboto"/>
                          <a:ea typeface="Roboto"/>
                          <a:cs typeface="Roboto"/>
                          <a:sym typeface="Roboto"/>
                        </a:rPr>
                        <a:t>words to connect reasons</a:t>
                      </a:r>
                      <a:endParaRPr sz="800">
                        <a:latin typeface="Roboto"/>
                        <a:ea typeface="Roboto"/>
                        <a:cs typeface="Roboto"/>
                        <a:sym typeface="Roboto"/>
                      </a:endParaRPr>
                    </a:p>
                  </a:txBody>
                  <a:tcPr marT="19050" marB="19050" marR="28575" marL="28575" anchor="ctr">
                    <a:lnL cap="flat" cmpd="sng" w="28575">
                      <a:solidFill>
                        <a:srgbClr val="FFFFFF"/>
                      </a:solidFill>
                      <a:prstDash val="solid"/>
                      <a:round/>
                      <a:headEnd len="sm" w="sm" type="none"/>
                      <a:tailEnd len="sm" w="sm" type="none"/>
                    </a:lnL>
                    <a:lnR cap="flat" cmpd="sng" w="28575">
                      <a:solidFill>
                        <a:srgbClr val="FFFFFF"/>
                      </a:solidFill>
                      <a:prstDash val="solid"/>
                      <a:round/>
                      <a:headEnd len="sm" w="sm" type="none"/>
                      <a:tailEnd len="sm" w="sm" type="none"/>
                    </a:lnR>
                    <a:lnT cap="flat" cmpd="sng" w="28575">
                      <a:solidFill>
                        <a:srgbClr val="FFFFFF"/>
                      </a:solidFill>
                      <a:prstDash val="solid"/>
                      <a:round/>
                      <a:headEnd len="sm" w="sm" type="none"/>
                      <a:tailEnd len="sm" w="sm" type="none"/>
                    </a:lnT>
                    <a:lnB cap="flat" cmpd="sng" w="28575">
                      <a:solidFill>
                        <a:srgbClr val="FFFFFF"/>
                      </a:solidFill>
                      <a:prstDash val="solid"/>
                      <a:round/>
                      <a:headEnd len="sm" w="sm" type="none"/>
                      <a:tailEnd len="sm" w="sm" type="none"/>
                    </a:lnB>
                    <a:solidFill>
                      <a:srgbClr val="D9EAD3"/>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75"/>
          <p:cNvSpPr txBox="1"/>
          <p:nvPr/>
        </p:nvSpPr>
        <p:spPr>
          <a:xfrm>
            <a:off x="943550" y="333700"/>
            <a:ext cx="71343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CC4125"/>
                </a:solidFill>
                <a:latin typeface="Nixie One"/>
                <a:ea typeface="Nixie One"/>
                <a:cs typeface="Nixie One"/>
                <a:sym typeface="Nixie One"/>
              </a:rPr>
              <a:t>Teaching next steps</a:t>
            </a:r>
            <a:r>
              <a:rPr b="1" lang="en" sz="4800">
                <a:solidFill>
                  <a:srgbClr val="CC4125"/>
                </a:solidFill>
                <a:latin typeface="Nixie One"/>
                <a:ea typeface="Nixie One"/>
                <a:cs typeface="Nixie One"/>
                <a:sym typeface="Nixie One"/>
              </a:rPr>
              <a:t>…</a:t>
            </a:r>
            <a:endParaRPr b="1" sz="4800">
              <a:solidFill>
                <a:srgbClr val="CC4125"/>
              </a:solidFill>
              <a:latin typeface="Nixie One"/>
              <a:ea typeface="Nixie One"/>
              <a:cs typeface="Nixie One"/>
              <a:sym typeface="Nixie One"/>
            </a:endParaRPr>
          </a:p>
          <a:p>
            <a:pPr indent="0" lvl="0" marL="0" rtl="0" algn="l">
              <a:spcBef>
                <a:spcPts val="0"/>
              </a:spcBef>
              <a:spcAft>
                <a:spcPts val="0"/>
              </a:spcAft>
              <a:buNone/>
            </a:pPr>
            <a:r>
              <a:t/>
            </a:r>
            <a:endParaRPr b="1" sz="4800">
              <a:solidFill>
                <a:srgbClr val="CC4125"/>
              </a:solidFill>
              <a:latin typeface="Nixie One"/>
              <a:ea typeface="Nixie One"/>
              <a:cs typeface="Nixie One"/>
              <a:sym typeface="Nixie One"/>
            </a:endParaRPr>
          </a:p>
        </p:txBody>
      </p:sp>
      <p:sp>
        <p:nvSpPr>
          <p:cNvPr id="537" name="Google Shape;537;p75"/>
          <p:cNvSpPr txBox="1"/>
          <p:nvPr/>
        </p:nvSpPr>
        <p:spPr>
          <a:xfrm>
            <a:off x="1196750" y="1346275"/>
            <a:ext cx="662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ixie One"/>
              <a:ea typeface="Nixie One"/>
              <a:cs typeface="Nixie One"/>
              <a:sym typeface="Nixie One"/>
            </a:endParaRPr>
          </a:p>
        </p:txBody>
      </p:sp>
      <p:sp>
        <p:nvSpPr>
          <p:cNvPr id="538" name="Google Shape;538;p75"/>
          <p:cNvSpPr txBox="1"/>
          <p:nvPr/>
        </p:nvSpPr>
        <p:spPr>
          <a:xfrm>
            <a:off x="1852575" y="1196700"/>
            <a:ext cx="6627900" cy="6133800"/>
          </a:xfrm>
          <a:prstGeom prst="rect">
            <a:avLst/>
          </a:prstGeom>
          <a:noFill/>
          <a:ln>
            <a:noFill/>
          </a:ln>
        </p:spPr>
        <p:txBody>
          <a:bodyPr anchorCtr="0" anchor="t" bIns="91425" lIns="91425" spcFirstLastPara="1" rIns="91425" wrap="square" tIns="91425">
            <a:spAutoFit/>
          </a:bodyPr>
          <a:lstStyle/>
          <a:p>
            <a:pPr indent="-419100" lvl="0" marL="457200" rtl="0" algn="l">
              <a:lnSpc>
                <a:spcPct val="150000"/>
              </a:lnSpc>
              <a:spcBef>
                <a:spcPts val="0"/>
              </a:spcBef>
              <a:spcAft>
                <a:spcPts val="0"/>
              </a:spcAft>
              <a:buClr>
                <a:schemeClr val="dk1"/>
              </a:buClr>
              <a:buSzPts val="3000"/>
              <a:buFont typeface="Nixie One"/>
              <a:buChar char="●"/>
            </a:pPr>
            <a:r>
              <a:rPr b="1" lang="en" sz="3000">
                <a:solidFill>
                  <a:schemeClr val="dk1"/>
                </a:solidFill>
                <a:latin typeface="Nixie One"/>
                <a:ea typeface="Nixie One"/>
                <a:cs typeface="Nixie One"/>
                <a:sym typeface="Nixie One"/>
              </a:rPr>
              <a:t>Consider student’s focus</a:t>
            </a:r>
            <a:endParaRPr b="1" sz="3000">
              <a:latin typeface="Nixie One"/>
              <a:ea typeface="Nixie One"/>
              <a:cs typeface="Nixie One"/>
              <a:sym typeface="Nixie One"/>
            </a:endParaRPr>
          </a:p>
          <a:p>
            <a:pPr indent="-419100" lvl="0" marL="457200" rtl="0" algn="l">
              <a:lnSpc>
                <a:spcPct val="150000"/>
              </a:lnSpc>
              <a:spcBef>
                <a:spcPts val="0"/>
              </a:spcBef>
              <a:spcAft>
                <a:spcPts val="0"/>
              </a:spcAft>
              <a:buSzPts val="3000"/>
              <a:buFont typeface="Nixie One"/>
              <a:buChar char="●"/>
            </a:pPr>
            <a:r>
              <a:rPr b="1" lang="en" sz="3000">
                <a:latin typeface="Nixie One"/>
                <a:ea typeface="Nixie One"/>
                <a:cs typeface="Nixie One"/>
                <a:sym typeface="Nixie One"/>
              </a:rPr>
              <a:t>Provide </a:t>
            </a:r>
            <a:r>
              <a:rPr b="1" i="1" lang="en" sz="3500">
                <a:solidFill>
                  <a:srgbClr val="741B47"/>
                </a:solidFill>
                <a:latin typeface="Nixie One"/>
                <a:ea typeface="Nixie One"/>
                <a:cs typeface="Nixie One"/>
                <a:sym typeface="Nixie One"/>
              </a:rPr>
              <a:t>a</a:t>
            </a:r>
            <a:r>
              <a:rPr b="1" i="1" lang="en" sz="3500">
                <a:latin typeface="Nixie One"/>
                <a:ea typeface="Nixie One"/>
                <a:cs typeface="Nixie One"/>
                <a:sym typeface="Nixie One"/>
              </a:rPr>
              <a:t> </a:t>
            </a:r>
            <a:r>
              <a:rPr b="1" lang="en" sz="3000">
                <a:latin typeface="Nixie One"/>
                <a:ea typeface="Nixie One"/>
                <a:cs typeface="Nixie One"/>
                <a:sym typeface="Nixie One"/>
              </a:rPr>
              <a:t>teaching point</a:t>
            </a:r>
            <a:endParaRPr b="1" sz="3000">
              <a:latin typeface="Nixie One"/>
              <a:ea typeface="Nixie One"/>
              <a:cs typeface="Nixie One"/>
              <a:sym typeface="Nixie One"/>
            </a:endParaRPr>
          </a:p>
          <a:p>
            <a:pPr indent="-419100" lvl="1" marL="914400" rtl="0" algn="l">
              <a:lnSpc>
                <a:spcPct val="150000"/>
              </a:lnSpc>
              <a:spcBef>
                <a:spcPts val="0"/>
              </a:spcBef>
              <a:spcAft>
                <a:spcPts val="0"/>
              </a:spcAft>
              <a:buSzPts val="3000"/>
              <a:buFont typeface="Nixie One"/>
              <a:buChar char="○"/>
            </a:pPr>
            <a:r>
              <a:rPr b="1" lang="en" sz="3000">
                <a:latin typeface="Nixie One"/>
                <a:ea typeface="Nixie One"/>
                <a:cs typeface="Nixie One"/>
                <a:sym typeface="Nixie One"/>
              </a:rPr>
              <a:t>Clearly state what to do </a:t>
            </a:r>
            <a:endParaRPr b="1" sz="3000">
              <a:latin typeface="Nixie One"/>
              <a:ea typeface="Nixie One"/>
              <a:cs typeface="Nixie One"/>
              <a:sym typeface="Nixie One"/>
            </a:endParaRPr>
          </a:p>
          <a:p>
            <a:pPr indent="-419100" lvl="1" marL="914400" rtl="0" algn="l">
              <a:lnSpc>
                <a:spcPct val="150000"/>
              </a:lnSpc>
              <a:spcBef>
                <a:spcPts val="0"/>
              </a:spcBef>
              <a:spcAft>
                <a:spcPts val="0"/>
              </a:spcAft>
              <a:buSzPts val="3000"/>
              <a:buFont typeface="Nixie One"/>
              <a:buChar char="○"/>
            </a:pPr>
            <a:r>
              <a:rPr b="1" lang="en" sz="3000">
                <a:latin typeface="Nixie One"/>
                <a:ea typeface="Nixie One"/>
                <a:cs typeface="Nixie One"/>
                <a:sym typeface="Nixie One"/>
              </a:rPr>
              <a:t>Show example/model/think back</a:t>
            </a:r>
            <a:endParaRPr b="1" sz="3000">
              <a:latin typeface="Nixie One"/>
              <a:ea typeface="Nixie One"/>
              <a:cs typeface="Nixie One"/>
              <a:sym typeface="Nixie One"/>
            </a:endParaRPr>
          </a:p>
          <a:p>
            <a:pPr indent="-419100" lvl="0" marL="457200" rtl="0" algn="l">
              <a:lnSpc>
                <a:spcPct val="150000"/>
              </a:lnSpc>
              <a:spcBef>
                <a:spcPts val="0"/>
              </a:spcBef>
              <a:spcAft>
                <a:spcPts val="0"/>
              </a:spcAft>
              <a:buSzPts val="3000"/>
              <a:buFont typeface="Nixie One"/>
              <a:buChar char="●"/>
            </a:pPr>
            <a:r>
              <a:rPr b="1" lang="en" sz="3000">
                <a:latin typeface="Nixie One"/>
                <a:ea typeface="Nixie One"/>
                <a:cs typeface="Nixie One"/>
                <a:sym typeface="Nixie One"/>
              </a:rPr>
              <a:t>Nudge</a:t>
            </a:r>
            <a:endParaRPr b="1" sz="3000">
              <a:latin typeface="Nixie One"/>
              <a:ea typeface="Nixie One"/>
              <a:cs typeface="Nixie One"/>
              <a:sym typeface="Nixie One"/>
            </a:endParaRPr>
          </a:p>
          <a:p>
            <a:pPr indent="-419100" lvl="0" marL="457200" rtl="0" algn="l">
              <a:lnSpc>
                <a:spcPct val="150000"/>
              </a:lnSpc>
              <a:spcBef>
                <a:spcPts val="0"/>
              </a:spcBef>
              <a:spcAft>
                <a:spcPts val="0"/>
              </a:spcAft>
              <a:buSzPts val="3000"/>
              <a:buFont typeface="Nixie One"/>
              <a:buChar char="●"/>
            </a:pPr>
            <a:r>
              <a:rPr b="1" lang="en" sz="3000">
                <a:latin typeface="Nixie One"/>
                <a:ea typeface="Nixie One"/>
                <a:cs typeface="Nixie One"/>
                <a:sym typeface="Nixie One"/>
              </a:rPr>
              <a:t>Exit strategy</a:t>
            </a:r>
            <a:endParaRPr b="1" sz="3000">
              <a:latin typeface="Nixie One"/>
              <a:ea typeface="Nixie One"/>
              <a:cs typeface="Nixie One"/>
              <a:sym typeface="Nixie One"/>
            </a:endParaRPr>
          </a:p>
          <a:p>
            <a:pPr indent="0" lvl="0" marL="457200" rtl="0" algn="l">
              <a:spcBef>
                <a:spcPts val="0"/>
              </a:spcBef>
              <a:spcAft>
                <a:spcPts val="0"/>
              </a:spcAft>
              <a:buNone/>
            </a:pPr>
            <a:r>
              <a:t/>
            </a:r>
            <a:endParaRPr b="1" sz="3200">
              <a:latin typeface="Nixie One"/>
              <a:ea typeface="Nixie One"/>
              <a:cs typeface="Nixie One"/>
              <a:sym typeface="Nixie One"/>
            </a:endParaRPr>
          </a:p>
          <a:p>
            <a:pPr indent="0" lvl="0" marL="0" rtl="0" algn="l">
              <a:spcBef>
                <a:spcPts val="0"/>
              </a:spcBef>
              <a:spcAft>
                <a:spcPts val="0"/>
              </a:spcAft>
              <a:buNone/>
            </a:pPr>
            <a:r>
              <a:t/>
            </a:r>
            <a:endParaRPr b="1" sz="3200">
              <a:latin typeface="Nixie One"/>
              <a:ea typeface="Nixie One"/>
              <a:cs typeface="Nixie One"/>
              <a:sym typeface="Nixie On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76"/>
          <p:cNvSpPr txBox="1"/>
          <p:nvPr/>
        </p:nvSpPr>
        <p:spPr>
          <a:xfrm>
            <a:off x="612325" y="1143925"/>
            <a:ext cx="7882200" cy="2318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4200">
                <a:solidFill>
                  <a:schemeClr val="dk1"/>
                </a:solidFill>
                <a:latin typeface="Nixie One"/>
                <a:ea typeface="Nixie One"/>
                <a:cs typeface="Nixie One"/>
                <a:sym typeface="Nixie One"/>
              </a:rPr>
              <a:t>Reminding, telling, correcting are not teaching points.</a:t>
            </a:r>
            <a:endParaRPr b="1" sz="2400">
              <a:latin typeface="Nixie One"/>
              <a:ea typeface="Nixie One"/>
              <a:cs typeface="Nixie One"/>
              <a:sym typeface="Nixie One"/>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7"/>
          <p:cNvSpPr txBox="1"/>
          <p:nvPr/>
        </p:nvSpPr>
        <p:spPr>
          <a:xfrm>
            <a:off x="1056000" y="518900"/>
            <a:ext cx="52437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CC4125"/>
                </a:solidFill>
                <a:latin typeface="Nixie One"/>
                <a:ea typeface="Nixie One"/>
                <a:cs typeface="Nixie One"/>
                <a:sym typeface="Nixie One"/>
              </a:rPr>
              <a:t>Teaching…</a:t>
            </a:r>
            <a:endParaRPr b="1" sz="4800">
              <a:solidFill>
                <a:srgbClr val="CC4125"/>
              </a:solidFill>
              <a:latin typeface="Nixie One"/>
              <a:ea typeface="Nixie One"/>
              <a:cs typeface="Nixie One"/>
              <a:sym typeface="Nixie One"/>
            </a:endParaRPr>
          </a:p>
          <a:p>
            <a:pPr indent="0" lvl="0" marL="0" rtl="0" algn="l">
              <a:spcBef>
                <a:spcPts val="0"/>
              </a:spcBef>
              <a:spcAft>
                <a:spcPts val="0"/>
              </a:spcAft>
              <a:buNone/>
            </a:pPr>
            <a:r>
              <a:t/>
            </a:r>
            <a:endParaRPr b="1" sz="4800">
              <a:solidFill>
                <a:srgbClr val="CC4125"/>
              </a:solidFill>
              <a:latin typeface="Nixie One"/>
              <a:ea typeface="Nixie One"/>
              <a:cs typeface="Nixie One"/>
              <a:sym typeface="Nixie One"/>
            </a:endParaRPr>
          </a:p>
        </p:txBody>
      </p:sp>
      <p:sp>
        <p:nvSpPr>
          <p:cNvPr id="549" name="Google Shape;549;p77"/>
          <p:cNvSpPr txBox="1"/>
          <p:nvPr/>
        </p:nvSpPr>
        <p:spPr>
          <a:xfrm>
            <a:off x="837775" y="1608725"/>
            <a:ext cx="6863700" cy="341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Varela Round"/>
                <a:ea typeface="Varela Round"/>
                <a:cs typeface="Varela Round"/>
                <a:sym typeface="Varela Round"/>
              </a:rPr>
              <a:t>When writers</a:t>
            </a:r>
            <a:r>
              <a:rPr lang="en">
                <a:latin typeface="Varela Round"/>
                <a:ea typeface="Varela Round"/>
                <a:cs typeface="Varela Round"/>
                <a:sym typeface="Varela Round"/>
              </a:rPr>
              <a:t> introduce </a:t>
            </a:r>
            <a:r>
              <a:rPr lang="en">
                <a:latin typeface="Varela Round"/>
                <a:ea typeface="Varela Round"/>
                <a:cs typeface="Varela Round"/>
                <a:sym typeface="Varela Round"/>
              </a:rPr>
              <a:t>their</a:t>
            </a:r>
            <a:r>
              <a:rPr lang="en">
                <a:latin typeface="Varela Round"/>
                <a:ea typeface="Varela Round"/>
                <a:cs typeface="Varela Round"/>
                <a:sym typeface="Varela Round"/>
              </a:rPr>
              <a:t> story they might do so in a few different ways. They can describe the setting, open with a character saying something</a:t>
            </a:r>
            <a:r>
              <a:rPr lang="en">
                <a:latin typeface="Varela Round"/>
                <a:ea typeface="Varela Round"/>
                <a:cs typeface="Varela Round"/>
                <a:sym typeface="Varela Round"/>
              </a:rPr>
              <a:t>...</a:t>
            </a:r>
            <a:endParaRPr>
              <a:latin typeface="Varela Round"/>
              <a:ea typeface="Varela Round"/>
              <a:cs typeface="Varela Round"/>
              <a:sym typeface="Varela Round"/>
            </a:endParaRPr>
          </a:p>
          <a:p>
            <a:pPr indent="0" lvl="0" marL="0" rtl="0" algn="l">
              <a:spcBef>
                <a:spcPts val="0"/>
              </a:spcBef>
              <a:spcAft>
                <a:spcPts val="0"/>
              </a:spcAft>
              <a:buNone/>
            </a:pPr>
            <a:r>
              <a:t/>
            </a:r>
            <a:endParaRPr>
              <a:latin typeface="Varela Round"/>
              <a:ea typeface="Varela Round"/>
              <a:cs typeface="Varela Round"/>
              <a:sym typeface="Varela Round"/>
            </a:endParaRPr>
          </a:p>
          <a:p>
            <a:pPr indent="0" lvl="0" marL="0" rtl="0" algn="l">
              <a:spcBef>
                <a:spcPts val="0"/>
              </a:spcBef>
              <a:spcAft>
                <a:spcPts val="0"/>
              </a:spcAft>
              <a:buNone/>
            </a:pPr>
            <a:r>
              <a:rPr lang="en">
                <a:latin typeface="Varela Round"/>
                <a:ea typeface="Varela Round"/>
                <a:cs typeface="Varela Round"/>
                <a:sym typeface="Varela Round"/>
              </a:rPr>
              <a:t>So you said you are working on making </a:t>
            </a:r>
            <a:r>
              <a:rPr lang="en">
                <a:latin typeface="Varela Round"/>
                <a:ea typeface="Varela Round"/>
                <a:cs typeface="Varela Round"/>
                <a:sym typeface="Varela Round"/>
              </a:rPr>
              <a:t>predictions</a:t>
            </a:r>
            <a:r>
              <a:rPr lang="en">
                <a:latin typeface="Varela Round"/>
                <a:ea typeface="Varela Round"/>
                <a:cs typeface="Varela Round"/>
                <a:sym typeface="Varela Round"/>
              </a:rPr>
              <a:t>, one way you can predict is to also think about the genre. We know in fairy tales there is a lesson to be learned, think about how </a:t>
            </a:r>
            <a:endParaRPr>
              <a:latin typeface="Varela Round"/>
              <a:ea typeface="Varela Round"/>
              <a:cs typeface="Varela Round"/>
              <a:sym typeface="Varela Round"/>
            </a:endParaRPr>
          </a:p>
          <a:p>
            <a:pPr indent="0" lvl="0" marL="0" rtl="0" algn="l">
              <a:spcBef>
                <a:spcPts val="0"/>
              </a:spcBef>
              <a:spcAft>
                <a:spcPts val="0"/>
              </a:spcAft>
              <a:buNone/>
            </a:pPr>
            <a:r>
              <a:t/>
            </a:r>
            <a:endParaRPr>
              <a:latin typeface="Varela Round"/>
              <a:ea typeface="Varela Round"/>
              <a:cs typeface="Varela Round"/>
              <a:sym typeface="Varela Round"/>
            </a:endParaRPr>
          </a:p>
          <a:p>
            <a:pPr indent="0" lvl="0" marL="0" rtl="0" algn="l">
              <a:spcBef>
                <a:spcPts val="0"/>
              </a:spcBef>
              <a:spcAft>
                <a:spcPts val="0"/>
              </a:spcAft>
              <a:buNone/>
            </a:pPr>
            <a:r>
              <a:rPr lang="en">
                <a:latin typeface="Varela Round"/>
                <a:ea typeface="Varela Round"/>
                <a:cs typeface="Varela Round"/>
                <a:sym typeface="Varela Round"/>
              </a:rPr>
              <a:t>When readers come to a word they don’t know, they can do a few things to help them read that word…</a:t>
            </a:r>
            <a:endParaRPr>
              <a:latin typeface="Varela Round"/>
              <a:ea typeface="Varela Round"/>
              <a:cs typeface="Varela Round"/>
              <a:sym typeface="Varela Round"/>
            </a:endParaRPr>
          </a:p>
          <a:p>
            <a:pPr indent="0" lvl="0" marL="0" rtl="0" algn="l">
              <a:spcBef>
                <a:spcPts val="0"/>
              </a:spcBef>
              <a:spcAft>
                <a:spcPts val="0"/>
              </a:spcAft>
              <a:buNone/>
            </a:pPr>
            <a:r>
              <a:t/>
            </a:r>
            <a:endParaRPr>
              <a:latin typeface="Varela Round"/>
              <a:ea typeface="Varela Round"/>
              <a:cs typeface="Varela Round"/>
              <a:sym typeface="Varela Round"/>
            </a:endParaRPr>
          </a:p>
          <a:p>
            <a:pPr indent="0" lvl="0" marL="0" rtl="0" algn="l">
              <a:spcBef>
                <a:spcPts val="0"/>
              </a:spcBef>
              <a:spcAft>
                <a:spcPts val="0"/>
              </a:spcAft>
              <a:buNone/>
            </a:pPr>
            <a:r>
              <a:rPr lang="en">
                <a:latin typeface="Varela Round"/>
                <a:ea typeface="Varela Round"/>
                <a:cs typeface="Varela Round"/>
                <a:sym typeface="Varela Round"/>
              </a:rPr>
              <a:t>When reading a word problem, one thing that mathematicians do is to reread the problem and name what you are looking for. Let me show you what that looks and sounds like. </a:t>
            </a:r>
            <a:endParaRPr>
              <a:latin typeface="Varela Round"/>
              <a:ea typeface="Varela Round"/>
              <a:cs typeface="Varela Round"/>
              <a:sym typeface="Varela Round"/>
            </a:endParaRPr>
          </a:p>
          <a:p>
            <a:pPr indent="0" lvl="0" marL="0" rtl="0" algn="l">
              <a:spcBef>
                <a:spcPts val="0"/>
              </a:spcBef>
              <a:spcAft>
                <a:spcPts val="0"/>
              </a:spcAft>
              <a:buNone/>
            </a:pPr>
            <a:r>
              <a:t/>
            </a:r>
            <a:endParaRPr>
              <a:latin typeface="Varela Round"/>
              <a:ea typeface="Varela Round"/>
              <a:cs typeface="Varela Round"/>
              <a:sym typeface="Varela Round"/>
            </a:endParaRPr>
          </a:p>
          <a:p>
            <a:pPr indent="0" lvl="0" marL="0" rtl="0" algn="l">
              <a:spcBef>
                <a:spcPts val="0"/>
              </a:spcBef>
              <a:spcAft>
                <a:spcPts val="0"/>
              </a:spcAft>
              <a:buNone/>
            </a:pPr>
            <a:r>
              <a:t/>
            </a:r>
            <a:endParaRPr>
              <a:latin typeface="Varela Round"/>
              <a:ea typeface="Varela Round"/>
              <a:cs typeface="Varela Round"/>
              <a:sym typeface="Varela Rou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78"/>
          <p:cNvSpPr txBox="1"/>
          <p:nvPr/>
        </p:nvSpPr>
        <p:spPr>
          <a:xfrm>
            <a:off x="693975" y="1201650"/>
            <a:ext cx="7847100" cy="3000000"/>
          </a:xfrm>
          <a:prstGeom prst="rect">
            <a:avLst/>
          </a:prstGeom>
          <a:noFill/>
          <a:ln>
            <a:noFill/>
          </a:ln>
        </p:spPr>
        <p:txBody>
          <a:bodyPr anchorCtr="0" anchor="ctr" bIns="91425" lIns="91425" spcFirstLastPara="1" rIns="91425" wrap="square" tIns="91425">
            <a:noAutofit/>
          </a:bodyPr>
          <a:lstStyle/>
          <a:p>
            <a:pPr indent="-457200" lvl="0" marL="457200" rtl="0" algn="l">
              <a:lnSpc>
                <a:spcPct val="115000"/>
              </a:lnSpc>
              <a:spcBef>
                <a:spcPts val="0"/>
              </a:spcBef>
              <a:spcAft>
                <a:spcPts val="0"/>
              </a:spcAft>
              <a:buClr>
                <a:srgbClr val="000000"/>
              </a:buClr>
              <a:buSzPts val="3600"/>
              <a:buFont typeface="Nixie One"/>
              <a:buChar char="●"/>
            </a:pPr>
            <a:r>
              <a:rPr b="1" lang="en" sz="3600">
                <a:latin typeface="Nixie One"/>
                <a:ea typeface="Nixie One"/>
                <a:cs typeface="Nixie One"/>
                <a:sym typeface="Nixie One"/>
              </a:rPr>
              <a:t>Oral telling</a:t>
            </a:r>
            <a:endParaRPr b="1" sz="3600">
              <a:latin typeface="Nixie One"/>
              <a:ea typeface="Nixie One"/>
              <a:cs typeface="Nixie One"/>
              <a:sym typeface="Nixie One"/>
            </a:endParaRPr>
          </a:p>
          <a:p>
            <a:pPr indent="-457200" lvl="0" marL="457200" rtl="0" algn="l">
              <a:lnSpc>
                <a:spcPct val="115000"/>
              </a:lnSpc>
              <a:spcBef>
                <a:spcPts val="0"/>
              </a:spcBef>
              <a:spcAft>
                <a:spcPts val="0"/>
              </a:spcAft>
              <a:buClr>
                <a:srgbClr val="000000"/>
              </a:buClr>
              <a:buSzPts val="3600"/>
              <a:buFont typeface="Nixie One"/>
              <a:buChar char="●"/>
            </a:pPr>
            <a:r>
              <a:rPr b="1" lang="en" sz="3600">
                <a:latin typeface="Nixie One"/>
                <a:ea typeface="Nixie One"/>
                <a:cs typeface="Nixie One"/>
                <a:sym typeface="Nixie One"/>
              </a:rPr>
              <a:t>Watch them get started</a:t>
            </a:r>
            <a:endParaRPr b="1" sz="3600">
              <a:latin typeface="Nixie One"/>
              <a:ea typeface="Nixie One"/>
              <a:cs typeface="Nixie One"/>
              <a:sym typeface="Nixie One"/>
            </a:endParaRPr>
          </a:p>
          <a:p>
            <a:pPr indent="-457200" lvl="0" marL="457200" rtl="0" algn="l">
              <a:lnSpc>
                <a:spcPct val="115000"/>
              </a:lnSpc>
              <a:spcBef>
                <a:spcPts val="0"/>
              </a:spcBef>
              <a:spcAft>
                <a:spcPts val="0"/>
              </a:spcAft>
              <a:buClr>
                <a:srgbClr val="000000"/>
              </a:buClr>
              <a:buSzPts val="3600"/>
              <a:buFont typeface="Nixie One"/>
              <a:buChar char="●"/>
            </a:pPr>
            <a:r>
              <a:rPr b="1" lang="en" sz="3600">
                <a:latin typeface="Nixie One"/>
                <a:ea typeface="Nixie One"/>
                <a:cs typeface="Nixie One"/>
                <a:sym typeface="Nixie One"/>
              </a:rPr>
              <a:t>Tell their neighbor</a:t>
            </a:r>
            <a:endParaRPr b="1" sz="3600">
              <a:latin typeface="Nixie One"/>
              <a:ea typeface="Nixie One"/>
              <a:cs typeface="Nixie One"/>
              <a:sym typeface="Nixie One"/>
            </a:endParaRPr>
          </a:p>
          <a:p>
            <a:pPr indent="-457200" lvl="0" marL="457200" rtl="0" algn="l">
              <a:lnSpc>
                <a:spcPct val="115000"/>
              </a:lnSpc>
              <a:spcBef>
                <a:spcPts val="0"/>
              </a:spcBef>
              <a:spcAft>
                <a:spcPts val="0"/>
              </a:spcAft>
              <a:buClr>
                <a:srgbClr val="000000"/>
              </a:buClr>
              <a:buSzPts val="3600"/>
              <a:buFont typeface="Nixie One"/>
              <a:buChar char="●"/>
            </a:pPr>
            <a:r>
              <a:rPr b="1" lang="en" sz="3600">
                <a:latin typeface="Nixie One"/>
                <a:ea typeface="Nixie One"/>
                <a:cs typeface="Nixie One"/>
                <a:sym typeface="Nixie One"/>
              </a:rPr>
              <a:t>Check in</a:t>
            </a:r>
            <a:endParaRPr b="1">
              <a:latin typeface="Nixie One"/>
              <a:ea typeface="Nixie One"/>
              <a:cs typeface="Nixie One"/>
              <a:sym typeface="Nixie One"/>
            </a:endParaRPr>
          </a:p>
        </p:txBody>
      </p:sp>
      <p:sp>
        <p:nvSpPr>
          <p:cNvPr id="555" name="Google Shape;555;p78"/>
          <p:cNvSpPr txBox="1"/>
          <p:nvPr/>
        </p:nvSpPr>
        <p:spPr>
          <a:xfrm>
            <a:off x="1110625" y="500700"/>
            <a:ext cx="68733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CC4125"/>
                </a:solidFill>
                <a:latin typeface="Nixie One"/>
                <a:ea typeface="Nixie One"/>
                <a:cs typeface="Nixie One"/>
                <a:sym typeface="Nixie One"/>
              </a:rPr>
              <a:t>Exiting the conference…</a:t>
            </a:r>
            <a:endParaRPr b="1" sz="3600">
              <a:solidFill>
                <a:srgbClr val="CC4125"/>
              </a:solidFill>
              <a:latin typeface="Nixie One"/>
              <a:ea typeface="Nixie One"/>
              <a:cs typeface="Nixie One"/>
              <a:sym typeface="Nixie On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559" name="Shape 559"/>
        <p:cNvGrpSpPr/>
        <p:nvPr/>
      </p:nvGrpSpPr>
      <p:grpSpPr>
        <a:xfrm>
          <a:off x="0" y="0"/>
          <a:ext cx="0" cy="0"/>
          <a:chOff x="0" y="0"/>
          <a:chExt cx="0" cy="0"/>
        </a:xfrm>
      </p:grpSpPr>
      <p:pic>
        <p:nvPicPr>
          <p:cNvPr id="560" name="Google Shape;560;p79"/>
          <p:cNvPicPr preferRelativeResize="0"/>
          <p:nvPr/>
        </p:nvPicPr>
        <p:blipFill rotWithShape="1">
          <a:blip r:embed="rId3">
            <a:alphaModFix/>
          </a:blip>
          <a:srcRect b="0" l="0" r="0" t="2780"/>
          <a:stretch/>
        </p:blipFill>
        <p:spPr>
          <a:xfrm>
            <a:off x="2625175" y="65875"/>
            <a:ext cx="3904675" cy="4997625"/>
          </a:xfrm>
          <a:prstGeom prst="rect">
            <a:avLst/>
          </a:prstGeom>
          <a:noFill/>
          <a:ln cap="flat" cmpd="sng" w="2857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564" name="Shape 564"/>
        <p:cNvGrpSpPr/>
        <p:nvPr/>
      </p:nvGrpSpPr>
      <p:grpSpPr>
        <a:xfrm>
          <a:off x="0" y="0"/>
          <a:ext cx="0" cy="0"/>
          <a:chOff x="0" y="0"/>
          <a:chExt cx="0" cy="0"/>
        </a:xfrm>
      </p:grpSpPr>
      <p:pic>
        <p:nvPicPr>
          <p:cNvPr id="565" name="Google Shape;565;p80"/>
          <p:cNvPicPr preferRelativeResize="0"/>
          <p:nvPr/>
        </p:nvPicPr>
        <p:blipFill rotWithShape="1">
          <a:blip r:embed="rId3">
            <a:alphaModFix/>
          </a:blip>
          <a:srcRect b="22809" l="3603" r="2065" t="2480"/>
          <a:stretch/>
        </p:blipFill>
        <p:spPr>
          <a:xfrm>
            <a:off x="2523563" y="39875"/>
            <a:ext cx="4096874" cy="5063751"/>
          </a:xfrm>
          <a:prstGeom prst="rect">
            <a:avLst/>
          </a:prstGeom>
          <a:noFill/>
          <a:ln cap="flat" cmpd="sng" w="38100">
            <a:solidFill>
              <a:srgbClr val="000000"/>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383" name="Shape 383"/>
        <p:cNvGrpSpPr/>
        <p:nvPr/>
      </p:nvGrpSpPr>
      <p:grpSpPr>
        <a:xfrm>
          <a:off x="0" y="0"/>
          <a:ext cx="0" cy="0"/>
          <a:chOff x="0" y="0"/>
          <a:chExt cx="0" cy="0"/>
        </a:xfrm>
      </p:grpSpPr>
      <p:pic>
        <p:nvPicPr>
          <p:cNvPr id="384" name="Google Shape;384;p54"/>
          <p:cNvPicPr preferRelativeResize="0"/>
          <p:nvPr/>
        </p:nvPicPr>
        <p:blipFill rotWithShape="1">
          <a:blip r:embed="rId3">
            <a:alphaModFix/>
          </a:blip>
          <a:srcRect b="7330" l="0" r="0" t="0"/>
          <a:stretch/>
        </p:blipFill>
        <p:spPr>
          <a:xfrm>
            <a:off x="1904400" y="52525"/>
            <a:ext cx="7239599" cy="5027023"/>
          </a:xfrm>
          <a:prstGeom prst="rect">
            <a:avLst/>
          </a:prstGeom>
          <a:noFill/>
          <a:ln cap="flat" cmpd="sng" w="38100">
            <a:solidFill>
              <a:schemeClr val="dk1"/>
            </a:solidFill>
            <a:prstDash val="solid"/>
            <a:round/>
            <a:headEnd len="sm" w="sm" type="none"/>
            <a:tailEnd len="sm" w="sm" type="none"/>
          </a:ln>
        </p:spPr>
      </p:pic>
      <p:sp>
        <p:nvSpPr>
          <p:cNvPr id="385" name="Google Shape;385;p54"/>
          <p:cNvSpPr txBox="1"/>
          <p:nvPr/>
        </p:nvSpPr>
        <p:spPr>
          <a:xfrm>
            <a:off x="-103300" y="1452375"/>
            <a:ext cx="1904400" cy="17547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Nixie One"/>
              <a:buChar char="●"/>
            </a:pPr>
            <a:r>
              <a:rPr b="1" lang="en" sz="1700">
                <a:latin typeface="Nixie One"/>
                <a:ea typeface="Nixie One"/>
                <a:cs typeface="Nixie One"/>
                <a:sym typeface="Nixie One"/>
              </a:rPr>
              <a:t>Curriculum Leader</a:t>
            </a:r>
            <a:endParaRPr b="1" sz="1700">
              <a:latin typeface="Nixie One"/>
              <a:ea typeface="Nixie One"/>
              <a:cs typeface="Nixie One"/>
              <a:sym typeface="Nixie One"/>
            </a:endParaRPr>
          </a:p>
          <a:p>
            <a:pPr indent="0" lvl="0" marL="0" rtl="0" algn="l">
              <a:spcBef>
                <a:spcPts val="0"/>
              </a:spcBef>
              <a:spcAft>
                <a:spcPts val="0"/>
              </a:spcAft>
              <a:buNone/>
            </a:pPr>
            <a:r>
              <a:t/>
            </a:r>
            <a:endParaRPr b="1" sz="1700">
              <a:latin typeface="Nixie One"/>
              <a:ea typeface="Nixie One"/>
              <a:cs typeface="Nixie One"/>
              <a:sym typeface="Nixie One"/>
            </a:endParaRPr>
          </a:p>
          <a:p>
            <a:pPr indent="-336550" lvl="0" marL="457200" rtl="0" algn="l">
              <a:spcBef>
                <a:spcPts val="0"/>
              </a:spcBef>
              <a:spcAft>
                <a:spcPts val="0"/>
              </a:spcAft>
              <a:buSzPts val="1700"/>
              <a:buFont typeface="Nixie One"/>
              <a:buChar char="●"/>
            </a:pPr>
            <a:r>
              <a:rPr b="1" lang="en" sz="1700">
                <a:latin typeface="Nixie One"/>
                <a:ea typeface="Nixie One"/>
                <a:cs typeface="Nixie One"/>
                <a:sym typeface="Nixie One"/>
              </a:rPr>
              <a:t>Consultant</a:t>
            </a:r>
            <a:endParaRPr b="1" sz="1700">
              <a:latin typeface="Nixie One"/>
              <a:ea typeface="Nixie One"/>
              <a:cs typeface="Nixie One"/>
              <a:sym typeface="Nixie One"/>
            </a:endParaRPr>
          </a:p>
          <a:p>
            <a:pPr indent="0" lvl="0" marL="0" rtl="0" algn="l">
              <a:spcBef>
                <a:spcPts val="0"/>
              </a:spcBef>
              <a:spcAft>
                <a:spcPts val="0"/>
              </a:spcAft>
              <a:buNone/>
            </a:pPr>
            <a:r>
              <a:t/>
            </a:r>
            <a:endParaRPr b="1" sz="1700">
              <a:latin typeface="Nixie One"/>
              <a:ea typeface="Nixie One"/>
              <a:cs typeface="Nixie One"/>
              <a:sym typeface="Nixie One"/>
            </a:endParaRPr>
          </a:p>
          <a:p>
            <a:pPr indent="-336550" lvl="0" marL="457200" rtl="0" algn="l">
              <a:spcBef>
                <a:spcPts val="0"/>
              </a:spcBef>
              <a:spcAft>
                <a:spcPts val="0"/>
              </a:spcAft>
              <a:buSzPts val="1700"/>
              <a:buFont typeface="Nixie One"/>
              <a:buChar char="●"/>
            </a:pPr>
            <a:r>
              <a:rPr b="1" lang="en" sz="1700">
                <a:latin typeface="Nixie One"/>
                <a:ea typeface="Nixie One"/>
                <a:cs typeface="Nixie One"/>
                <a:sym typeface="Nixie One"/>
              </a:rPr>
              <a:t>Coach</a:t>
            </a:r>
            <a:endParaRPr b="1" sz="1700">
              <a:latin typeface="Nixie One"/>
              <a:ea typeface="Nixie One"/>
              <a:cs typeface="Nixie One"/>
              <a:sym typeface="Nixie On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81"/>
          <p:cNvSpPr txBox="1"/>
          <p:nvPr/>
        </p:nvSpPr>
        <p:spPr>
          <a:xfrm>
            <a:off x="693975" y="1201650"/>
            <a:ext cx="7847100" cy="3000000"/>
          </a:xfrm>
          <a:prstGeom prst="rect">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1600"/>
              </a:spcAft>
              <a:buNone/>
            </a:pPr>
            <a:r>
              <a:t/>
            </a:r>
            <a:endParaRPr b="1">
              <a:latin typeface="Nixie One"/>
              <a:ea typeface="Nixie One"/>
              <a:cs typeface="Nixie One"/>
              <a:sym typeface="Nixie One"/>
            </a:endParaRPr>
          </a:p>
        </p:txBody>
      </p:sp>
      <p:sp>
        <p:nvSpPr>
          <p:cNvPr id="571" name="Google Shape;571;p81"/>
          <p:cNvSpPr txBox="1"/>
          <p:nvPr/>
        </p:nvSpPr>
        <p:spPr>
          <a:xfrm>
            <a:off x="846125" y="500700"/>
            <a:ext cx="74730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4700">
                <a:solidFill>
                  <a:schemeClr val="dk1"/>
                </a:solidFill>
                <a:latin typeface="Nixie One"/>
                <a:ea typeface="Nixie One"/>
                <a:cs typeface="Nixie One"/>
                <a:sym typeface="Nixie One"/>
              </a:rPr>
              <a:t>Teach process not just content…</a:t>
            </a:r>
            <a:endParaRPr b="1" sz="4900">
              <a:solidFill>
                <a:schemeClr val="dk1"/>
              </a:solidFill>
              <a:latin typeface="Nixie One"/>
              <a:ea typeface="Nixie One"/>
              <a:cs typeface="Nixie One"/>
              <a:sym typeface="Nixie One"/>
            </a:endParaRPr>
          </a:p>
          <a:p>
            <a:pPr indent="-469900" lvl="0" marL="457200" rtl="0" algn="l">
              <a:spcBef>
                <a:spcPts val="0"/>
              </a:spcBef>
              <a:spcAft>
                <a:spcPts val="0"/>
              </a:spcAft>
              <a:buClr>
                <a:schemeClr val="dk1"/>
              </a:buClr>
              <a:buSzPts val="3800"/>
              <a:buFont typeface="Nixie One"/>
              <a:buChar char="●"/>
            </a:pPr>
            <a:r>
              <a:rPr b="1" lang="en" sz="3800">
                <a:solidFill>
                  <a:schemeClr val="dk1"/>
                </a:solidFill>
                <a:latin typeface="Nixie One"/>
                <a:ea typeface="Nixie One"/>
                <a:cs typeface="Nixie One"/>
                <a:sym typeface="Nixie One"/>
              </a:rPr>
              <a:t>What to do when stuck?</a:t>
            </a:r>
            <a:endParaRPr b="1" sz="3800">
              <a:solidFill>
                <a:schemeClr val="dk1"/>
              </a:solidFill>
              <a:latin typeface="Nixie One"/>
              <a:ea typeface="Nixie One"/>
              <a:cs typeface="Nixie One"/>
              <a:sym typeface="Nixie One"/>
            </a:endParaRPr>
          </a:p>
          <a:p>
            <a:pPr indent="-469900" lvl="0" marL="457200" rtl="0" algn="l">
              <a:spcBef>
                <a:spcPts val="0"/>
              </a:spcBef>
              <a:spcAft>
                <a:spcPts val="0"/>
              </a:spcAft>
              <a:buClr>
                <a:schemeClr val="dk1"/>
              </a:buClr>
              <a:buSzPts val="3800"/>
              <a:buFont typeface="Nixie One"/>
              <a:buChar char="●"/>
            </a:pPr>
            <a:r>
              <a:rPr b="1" lang="en" sz="3800">
                <a:solidFill>
                  <a:schemeClr val="dk1"/>
                </a:solidFill>
                <a:latin typeface="Nixie One"/>
                <a:ea typeface="Nixie One"/>
                <a:cs typeface="Nixie One"/>
                <a:sym typeface="Nixie One"/>
              </a:rPr>
              <a:t>What to do when distracted?</a:t>
            </a:r>
            <a:endParaRPr b="1" sz="3800">
              <a:solidFill>
                <a:schemeClr val="dk1"/>
              </a:solidFill>
              <a:latin typeface="Nixie One"/>
              <a:ea typeface="Nixie One"/>
              <a:cs typeface="Nixie One"/>
              <a:sym typeface="Nixie One"/>
            </a:endParaRPr>
          </a:p>
          <a:p>
            <a:pPr indent="-469900" lvl="0" marL="457200" rtl="0" algn="l">
              <a:spcBef>
                <a:spcPts val="0"/>
              </a:spcBef>
              <a:spcAft>
                <a:spcPts val="0"/>
              </a:spcAft>
              <a:buClr>
                <a:schemeClr val="dk1"/>
              </a:buClr>
              <a:buSzPts val="3800"/>
              <a:buFont typeface="Nixie One"/>
              <a:buChar char="●"/>
            </a:pPr>
            <a:r>
              <a:rPr b="1" lang="en" sz="3800">
                <a:solidFill>
                  <a:schemeClr val="dk1"/>
                </a:solidFill>
                <a:latin typeface="Nixie One"/>
                <a:ea typeface="Nixie One"/>
                <a:cs typeface="Nixie One"/>
                <a:sym typeface="Nixie One"/>
              </a:rPr>
              <a:t>How to get ideas?</a:t>
            </a:r>
            <a:endParaRPr b="1" sz="2200">
              <a:solidFill>
                <a:srgbClr val="CC4125"/>
              </a:solidFill>
              <a:latin typeface="Nixie One"/>
              <a:ea typeface="Nixie One"/>
              <a:cs typeface="Nixie One"/>
              <a:sym typeface="Nixie On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82"/>
          <p:cNvSpPr txBox="1"/>
          <p:nvPr/>
        </p:nvSpPr>
        <p:spPr>
          <a:xfrm>
            <a:off x="693975" y="1201650"/>
            <a:ext cx="7847100" cy="3000000"/>
          </a:xfrm>
          <a:prstGeom prst="rect">
            <a:avLst/>
          </a:prstGeom>
          <a:noFill/>
          <a:ln>
            <a:noFill/>
          </a:ln>
        </p:spPr>
        <p:txBody>
          <a:bodyPr anchorCtr="0" anchor="ctr" bIns="91425" lIns="91425" spcFirstLastPara="1" rIns="91425" wrap="square" tIns="91425">
            <a:noAutofit/>
          </a:bodyPr>
          <a:lstStyle/>
          <a:p>
            <a:pPr indent="-457200" lvl="0" marL="457200" rtl="0" algn="l">
              <a:lnSpc>
                <a:spcPct val="115000"/>
              </a:lnSpc>
              <a:spcBef>
                <a:spcPts val="0"/>
              </a:spcBef>
              <a:spcAft>
                <a:spcPts val="0"/>
              </a:spcAft>
              <a:buClr>
                <a:srgbClr val="000000"/>
              </a:buClr>
              <a:buSzPts val="3600"/>
              <a:buFont typeface="Nixie One"/>
              <a:buChar char="●"/>
            </a:pPr>
            <a:r>
              <a:rPr b="1" lang="en" sz="3600">
                <a:latin typeface="Nixie One"/>
                <a:ea typeface="Nixie One"/>
                <a:cs typeface="Nixie One"/>
                <a:sym typeface="Nixie One"/>
              </a:rPr>
              <a:t>Oral telling</a:t>
            </a:r>
            <a:endParaRPr b="1" sz="3600">
              <a:latin typeface="Nixie One"/>
              <a:ea typeface="Nixie One"/>
              <a:cs typeface="Nixie One"/>
              <a:sym typeface="Nixie One"/>
            </a:endParaRPr>
          </a:p>
          <a:p>
            <a:pPr indent="-457200" lvl="0" marL="457200" rtl="0" algn="l">
              <a:lnSpc>
                <a:spcPct val="115000"/>
              </a:lnSpc>
              <a:spcBef>
                <a:spcPts val="0"/>
              </a:spcBef>
              <a:spcAft>
                <a:spcPts val="0"/>
              </a:spcAft>
              <a:buClr>
                <a:srgbClr val="000000"/>
              </a:buClr>
              <a:buSzPts val="3600"/>
              <a:buFont typeface="Nixie One"/>
              <a:buChar char="●"/>
            </a:pPr>
            <a:r>
              <a:rPr b="1" lang="en" sz="3600">
                <a:latin typeface="Nixie One"/>
                <a:ea typeface="Nixie One"/>
                <a:cs typeface="Nixie One"/>
                <a:sym typeface="Nixie One"/>
              </a:rPr>
              <a:t>Watch them get started</a:t>
            </a:r>
            <a:endParaRPr b="1" sz="3600">
              <a:latin typeface="Nixie One"/>
              <a:ea typeface="Nixie One"/>
              <a:cs typeface="Nixie One"/>
              <a:sym typeface="Nixie One"/>
            </a:endParaRPr>
          </a:p>
          <a:p>
            <a:pPr indent="-457200" lvl="0" marL="457200" rtl="0" algn="l">
              <a:lnSpc>
                <a:spcPct val="115000"/>
              </a:lnSpc>
              <a:spcBef>
                <a:spcPts val="0"/>
              </a:spcBef>
              <a:spcAft>
                <a:spcPts val="0"/>
              </a:spcAft>
              <a:buClr>
                <a:srgbClr val="000000"/>
              </a:buClr>
              <a:buSzPts val="3600"/>
              <a:buFont typeface="Nixie One"/>
              <a:buChar char="●"/>
            </a:pPr>
            <a:r>
              <a:rPr b="1" lang="en" sz="3600">
                <a:latin typeface="Nixie One"/>
                <a:ea typeface="Nixie One"/>
                <a:cs typeface="Nixie One"/>
                <a:sym typeface="Nixie One"/>
              </a:rPr>
              <a:t>Tell their neighbor</a:t>
            </a:r>
            <a:endParaRPr b="1" sz="3600">
              <a:latin typeface="Nixie One"/>
              <a:ea typeface="Nixie One"/>
              <a:cs typeface="Nixie One"/>
              <a:sym typeface="Nixie One"/>
            </a:endParaRPr>
          </a:p>
          <a:p>
            <a:pPr indent="-457200" lvl="0" marL="457200" rtl="0" algn="l">
              <a:lnSpc>
                <a:spcPct val="115000"/>
              </a:lnSpc>
              <a:spcBef>
                <a:spcPts val="0"/>
              </a:spcBef>
              <a:spcAft>
                <a:spcPts val="0"/>
              </a:spcAft>
              <a:buClr>
                <a:srgbClr val="000000"/>
              </a:buClr>
              <a:buSzPts val="3600"/>
              <a:buFont typeface="Nixie One"/>
              <a:buChar char="●"/>
            </a:pPr>
            <a:r>
              <a:rPr b="1" lang="en" sz="3600">
                <a:latin typeface="Nixie One"/>
                <a:ea typeface="Nixie One"/>
                <a:cs typeface="Nixie One"/>
                <a:sym typeface="Nixie One"/>
              </a:rPr>
              <a:t>Check in</a:t>
            </a:r>
            <a:endParaRPr b="1">
              <a:latin typeface="Nixie One"/>
              <a:ea typeface="Nixie One"/>
              <a:cs typeface="Nixie One"/>
              <a:sym typeface="Nixie One"/>
            </a:endParaRPr>
          </a:p>
        </p:txBody>
      </p:sp>
      <p:sp>
        <p:nvSpPr>
          <p:cNvPr id="577" name="Google Shape;577;p82"/>
          <p:cNvSpPr txBox="1"/>
          <p:nvPr/>
        </p:nvSpPr>
        <p:spPr>
          <a:xfrm>
            <a:off x="1110625" y="500700"/>
            <a:ext cx="6873300" cy="61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CC4125"/>
                </a:solidFill>
                <a:latin typeface="Nixie One"/>
                <a:ea typeface="Nixie One"/>
                <a:cs typeface="Nixie One"/>
                <a:sym typeface="Nixie One"/>
              </a:rPr>
              <a:t>Exiting the conference…</a:t>
            </a:r>
            <a:endParaRPr b="1" sz="3600">
              <a:solidFill>
                <a:srgbClr val="CC4125"/>
              </a:solidFill>
              <a:latin typeface="Nixie One"/>
              <a:ea typeface="Nixie One"/>
              <a:cs typeface="Nixie One"/>
              <a:sym typeface="Nixie One"/>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581" name="Shape 581"/>
        <p:cNvGrpSpPr/>
        <p:nvPr/>
      </p:nvGrpSpPr>
      <p:grpSpPr>
        <a:xfrm>
          <a:off x="0" y="0"/>
          <a:ext cx="0" cy="0"/>
          <a:chOff x="0" y="0"/>
          <a:chExt cx="0" cy="0"/>
        </a:xfrm>
      </p:grpSpPr>
      <p:sp>
        <p:nvSpPr>
          <p:cNvPr id="582" name="Google Shape;582;p83"/>
          <p:cNvSpPr txBox="1"/>
          <p:nvPr>
            <p:ph type="title"/>
          </p:nvPr>
        </p:nvSpPr>
        <p:spPr>
          <a:xfrm>
            <a:off x="311700" y="240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CC4125"/>
                </a:solidFill>
                <a:latin typeface="Nixie One"/>
                <a:ea typeface="Nixie One"/>
                <a:cs typeface="Nixie One"/>
                <a:sym typeface="Nixie One"/>
              </a:rPr>
              <a:t>Link</a:t>
            </a:r>
            <a:endParaRPr b="1">
              <a:solidFill>
                <a:srgbClr val="CC4125"/>
              </a:solidFill>
              <a:latin typeface="Nixie One"/>
              <a:ea typeface="Nixie One"/>
              <a:cs typeface="Nixie One"/>
              <a:sym typeface="Nixie One"/>
            </a:endParaRPr>
          </a:p>
        </p:txBody>
      </p:sp>
      <p:sp>
        <p:nvSpPr>
          <p:cNvPr id="583" name="Google Shape;583;p83"/>
          <p:cNvSpPr txBox="1"/>
          <p:nvPr>
            <p:ph idx="1" type="body"/>
          </p:nvPr>
        </p:nvSpPr>
        <p:spPr>
          <a:xfrm>
            <a:off x="63725" y="863550"/>
            <a:ext cx="5447700" cy="3416400"/>
          </a:xfrm>
          <a:prstGeom prst="rect">
            <a:avLst/>
          </a:prstGeom>
        </p:spPr>
        <p:txBody>
          <a:bodyPr anchorCtr="0" anchor="t" bIns="91425" lIns="91425" spcFirstLastPara="1" rIns="91425" wrap="square" tIns="91425">
            <a:noAutofit/>
          </a:bodyPr>
          <a:lstStyle/>
          <a:p>
            <a:pPr indent="-431800" lvl="0" marL="457200" rtl="0" algn="l">
              <a:lnSpc>
                <a:spcPct val="150000"/>
              </a:lnSpc>
              <a:spcBef>
                <a:spcPts val="0"/>
              </a:spcBef>
              <a:spcAft>
                <a:spcPts val="0"/>
              </a:spcAft>
              <a:buClr>
                <a:srgbClr val="000000"/>
              </a:buClr>
              <a:buSzPts val="3200"/>
              <a:buFont typeface="Nixie One"/>
              <a:buChar char="●"/>
            </a:pPr>
            <a:r>
              <a:rPr b="1" lang="en" sz="3200">
                <a:solidFill>
                  <a:srgbClr val="000000"/>
                </a:solidFill>
                <a:latin typeface="Nixie One"/>
                <a:ea typeface="Nixie One"/>
                <a:cs typeface="Nixie One"/>
                <a:sym typeface="Nixie One"/>
              </a:rPr>
              <a:t>make explicit expectations</a:t>
            </a:r>
            <a:endParaRPr b="1" sz="3200">
              <a:solidFill>
                <a:srgbClr val="000000"/>
              </a:solidFill>
              <a:latin typeface="Nixie One"/>
              <a:ea typeface="Nixie One"/>
              <a:cs typeface="Nixie One"/>
              <a:sym typeface="Nixie One"/>
            </a:endParaRPr>
          </a:p>
          <a:p>
            <a:pPr indent="-431800" lvl="0" marL="457200" rtl="0" algn="l">
              <a:lnSpc>
                <a:spcPct val="150000"/>
              </a:lnSpc>
              <a:spcBef>
                <a:spcPts val="0"/>
              </a:spcBef>
              <a:spcAft>
                <a:spcPts val="0"/>
              </a:spcAft>
              <a:buClr>
                <a:srgbClr val="000000"/>
              </a:buClr>
              <a:buSzPts val="3200"/>
              <a:buFont typeface="Nixie One"/>
              <a:buChar char="●"/>
            </a:pPr>
            <a:r>
              <a:rPr b="1" lang="en" sz="3200">
                <a:solidFill>
                  <a:srgbClr val="000000"/>
                </a:solidFill>
                <a:latin typeface="Nixie One"/>
                <a:ea typeface="Nixie One"/>
                <a:cs typeface="Nixie One"/>
                <a:sym typeface="Nixie One"/>
              </a:rPr>
              <a:t>student  knows goal</a:t>
            </a:r>
            <a:endParaRPr b="1" sz="3200">
              <a:solidFill>
                <a:srgbClr val="000000"/>
              </a:solidFill>
              <a:latin typeface="Nixie One"/>
              <a:ea typeface="Nixie One"/>
              <a:cs typeface="Nixie One"/>
              <a:sym typeface="Nixie One"/>
            </a:endParaRPr>
          </a:p>
          <a:p>
            <a:pPr indent="-431800" lvl="0" marL="457200" rtl="0" algn="l">
              <a:lnSpc>
                <a:spcPct val="150000"/>
              </a:lnSpc>
              <a:spcBef>
                <a:spcPts val="0"/>
              </a:spcBef>
              <a:spcAft>
                <a:spcPts val="0"/>
              </a:spcAft>
              <a:buClr>
                <a:srgbClr val="000000"/>
              </a:buClr>
              <a:buSzPts val="3200"/>
              <a:buFont typeface="Nixie One"/>
              <a:buChar char="●"/>
            </a:pPr>
            <a:r>
              <a:rPr b="1" lang="en" sz="3200">
                <a:solidFill>
                  <a:srgbClr val="000000"/>
                </a:solidFill>
                <a:latin typeface="Nixie One"/>
                <a:ea typeface="Nixie One"/>
                <a:cs typeface="Nixie One"/>
                <a:sym typeface="Nixie One"/>
              </a:rPr>
              <a:t>take notes yourself </a:t>
            </a:r>
            <a:endParaRPr b="1" sz="3200">
              <a:solidFill>
                <a:srgbClr val="000000"/>
              </a:solidFill>
              <a:latin typeface="Nixie One"/>
              <a:ea typeface="Nixie One"/>
              <a:cs typeface="Nixie One"/>
              <a:sym typeface="Nixie One"/>
            </a:endParaRPr>
          </a:p>
          <a:p>
            <a:pPr indent="0" lvl="0" marL="0" rtl="0" algn="l">
              <a:spcBef>
                <a:spcPts val="1600"/>
              </a:spcBef>
              <a:spcAft>
                <a:spcPts val="1600"/>
              </a:spcAft>
              <a:buNone/>
            </a:pPr>
            <a:r>
              <a:t/>
            </a:r>
            <a:endParaRPr sz="3000"/>
          </a:p>
        </p:txBody>
      </p:sp>
      <p:pic>
        <p:nvPicPr>
          <p:cNvPr id="584" name="Google Shape;584;p83"/>
          <p:cNvPicPr preferRelativeResize="0"/>
          <p:nvPr/>
        </p:nvPicPr>
        <p:blipFill>
          <a:blip r:embed="rId3">
            <a:alphaModFix/>
          </a:blip>
          <a:stretch>
            <a:fillRect/>
          </a:stretch>
        </p:blipFill>
        <p:spPr>
          <a:xfrm>
            <a:off x="5147872" y="0"/>
            <a:ext cx="3996128" cy="51434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84"/>
          <p:cNvSpPr txBox="1"/>
          <p:nvPr>
            <p:ph type="ctrTitle"/>
          </p:nvPr>
        </p:nvSpPr>
        <p:spPr>
          <a:xfrm>
            <a:off x="241358" y="2936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8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87"/>
          <p:cNvSpPr txBox="1"/>
          <p:nvPr/>
        </p:nvSpPr>
        <p:spPr>
          <a:xfrm>
            <a:off x="0" y="0"/>
            <a:ext cx="6347400" cy="181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3200">
              <a:solidFill>
                <a:schemeClr val="dk1"/>
              </a:solidFill>
            </a:endParaRPr>
          </a:p>
          <a:p>
            <a:pPr indent="0" lvl="0" marL="0" rtl="0" algn="l">
              <a:lnSpc>
                <a:spcPct val="115000"/>
              </a:lnSpc>
              <a:spcBef>
                <a:spcPts val="0"/>
              </a:spcBef>
              <a:spcAft>
                <a:spcPts val="0"/>
              </a:spcAft>
              <a:buNone/>
            </a:pPr>
            <a:r>
              <a:t/>
            </a:r>
            <a:endParaRPr sz="3200">
              <a:solidFill>
                <a:schemeClr val="dk1"/>
              </a:solidFill>
            </a:endParaRPr>
          </a:p>
          <a:p>
            <a:pPr indent="0" lvl="0" marL="0" rtl="0" algn="l">
              <a:lnSpc>
                <a:spcPct val="115000"/>
              </a:lnSpc>
              <a:spcBef>
                <a:spcPts val="0"/>
              </a:spcBef>
              <a:spcAft>
                <a:spcPts val="0"/>
              </a:spcAft>
              <a:buNone/>
            </a:pPr>
            <a:r>
              <a:rPr lang="en" sz="3200">
                <a:solidFill>
                  <a:schemeClr val="dk1"/>
                </a:solidFill>
              </a:rPr>
              <a:t>1173</a:t>
            </a:r>
            <a:endParaRPr sz="32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608" name="Shape 608"/>
        <p:cNvGrpSpPr/>
        <p:nvPr/>
      </p:nvGrpSpPr>
      <p:grpSpPr>
        <a:xfrm>
          <a:off x="0" y="0"/>
          <a:ext cx="0" cy="0"/>
          <a:chOff x="0" y="0"/>
          <a:chExt cx="0" cy="0"/>
        </a:xfrm>
      </p:grpSpPr>
      <p:sp>
        <p:nvSpPr>
          <p:cNvPr id="609" name="Google Shape;609;p88"/>
          <p:cNvSpPr txBox="1"/>
          <p:nvPr>
            <p:ph type="title"/>
          </p:nvPr>
        </p:nvSpPr>
        <p:spPr>
          <a:xfrm>
            <a:off x="311700" y="445025"/>
            <a:ext cx="8520600" cy="572700"/>
          </a:xfrm>
          <a:prstGeom prst="rect">
            <a:avLst/>
          </a:prstGeom>
          <a:effectLst>
            <a:outerShdw blurRad="57150" rotWithShape="0" algn="bl" dir="5400000" dist="38100">
              <a:srgbClr val="000000">
                <a:alpha val="52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Nixie One"/>
                <a:ea typeface="Nixie One"/>
                <a:cs typeface="Nixie One"/>
                <a:sym typeface="Nixie One"/>
              </a:rPr>
              <a:t>Teaching students about their role...</a:t>
            </a:r>
            <a:endParaRPr b="1" sz="3600">
              <a:latin typeface="Nixie One"/>
              <a:ea typeface="Nixie One"/>
              <a:cs typeface="Nixie One"/>
              <a:sym typeface="Nixie One"/>
            </a:endParaRPr>
          </a:p>
        </p:txBody>
      </p:sp>
      <p:sp>
        <p:nvSpPr>
          <p:cNvPr id="610" name="Google Shape;610;p8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Clr>
                <a:srgbClr val="000000"/>
              </a:buClr>
              <a:buSzPts val="2800"/>
              <a:buFont typeface="Nixie One"/>
              <a:buChar char="●"/>
            </a:pPr>
            <a:r>
              <a:rPr b="1" lang="en" sz="2800">
                <a:solidFill>
                  <a:srgbClr val="000000"/>
                </a:solidFill>
                <a:latin typeface="Nixie One"/>
                <a:ea typeface="Nixie One"/>
                <a:cs typeface="Nixie One"/>
                <a:sym typeface="Nixie One"/>
              </a:rPr>
              <a:t>Demonstrate writer’s talk in mini-lessons.</a:t>
            </a:r>
            <a:endParaRPr b="1" sz="2800">
              <a:solidFill>
                <a:srgbClr val="000000"/>
              </a:solidFill>
              <a:latin typeface="Nixie One"/>
              <a:ea typeface="Nixie One"/>
              <a:cs typeface="Nixie One"/>
              <a:sym typeface="Nixie One"/>
            </a:endParaRPr>
          </a:p>
          <a:p>
            <a:pPr indent="-406400" lvl="0" marL="457200" rtl="0" algn="l">
              <a:spcBef>
                <a:spcPts val="0"/>
              </a:spcBef>
              <a:spcAft>
                <a:spcPts val="0"/>
              </a:spcAft>
              <a:buClr>
                <a:srgbClr val="000000"/>
              </a:buClr>
              <a:buSzPts val="2800"/>
              <a:buFont typeface="Nixie One"/>
              <a:buChar char="●"/>
            </a:pPr>
            <a:r>
              <a:rPr b="1" lang="en" sz="2800">
                <a:solidFill>
                  <a:srgbClr val="000000"/>
                </a:solidFill>
                <a:latin typeface="Nixie One"/>
                <a:ea typeface="Nixie One"/>
                <a:cs typeface="Nixie One"/>
                <a:sym typeface="Nixie One"/>
              </a:rPr>
              <a:t>Celebrate when students use writer's talk.</a:t>
            </a:r>
            <a:endParaRPr b="1" sz="2800">
              <a:solidFill>
                <a:srgbClr val="000000"/>
              </a:solidFill>
              <a:latin typeface="Nixie One"/>
              <a:ea typeface="Nixie One"/>
              <a:cs typeface="Nixie One"/>
              <a:sym typeface="Nixie One"/>
            </a:endParaRPr>
          </a:p>
          <a:p>
            <a:pPr indent="-406400" lvl="0" marL="457200" rtl="0" algn="l">
              <a:spcBef>
                <a:spcPts val="0"/>
              </a:spcBef>
              <a:spcAft>
                <a:spcPts val="0"/>
              </a:spcAft>
              <a:buClr>
                <a:srgbClr val="000000"/>
              </a:buClr>
              <a:buSzPts val="2800"/>
              <a:buFont typeface="Nixie One"/>
              <a:buChar char="●"/>
            </a:pPr>
            <a:r>
              <a:rPr b="1" lang="en" sz="2800">
                <a:solidFill>
                  <a:srgbClr val="000000"/>
                </a:solidFill>
                <a:latin typeface="Nixie One"/>
                <a:ea typeface="Nixie One"/>
                <a:cs typeface="Nixie One"/>
                <a:sym typeface="Nixie One"/>
              </a:rPr>
              <a:t>Lead a discussion about conferences.</a:t>
            </a:r>
            <a:endParaRPr b="1" sz="2800">
              <a:solidFill>
                <a:srgbClr val="000000"/>
              </a:solidFill>
              <a:latin typeface="Nixie One"/>
              <a:ea typeface="Nixie One"/>
              <a:cs typeface="Nixie One"/>
              <a:sym typeface="Nixie One"/>
            </a:endParaRPr>
          </a:p>
          <a:p>
            <a:pPr indent="-406400" lvl="0" marL="457200" rtl="0" algn="l">
              <a:spcBef>
                <a:spcPts val="0"/>
              </a:spcBef>
              <a:spcAft>
                <a:spcPts val="0"/>
              </a:spcAft>
              <a:buClr>
                <a:srgbClr val="000000"/>
              </a:buClr>
              <a:buSzPts val="2800"/>
              <a:buFont typeface="Nixie One"/>
              <a:buChar char="●"/>
            </a:pPr>
            <a:r>
              <a:rPr b="1" lang="en" sz="2800">
                <a:solidFill>
                  <a:srgbClr val="000000"/>
                </a:solidFill>
                <a:latin typeface="Nixie One"/>
                <a:ea typeface="Nixie One"/>
                <a:cs typeface="Nixie One"/>
                <a:sym typeface="Nixie One"/>
              </a:rPr>
              <a:t>Fishbowl conferences in front of the class.</a:t>
            </a:r>
            <a:endParaRPr b="1" sz="2800">
              <a:solidFill>
                <a:srgbClr val="000000"/>
              </a:solidFill>
              <a:latin typeface="Nixie One"/>
              <a:ea typeface="Nixie One"/>
              <a:cs typeface="Nixie One"/>
              <a:sym typeface="Nixie One"/>
            </a:endParaRPr>
          </a:p>
          <a:p>
            <a:pPr indent="-406400" lvl="0" marL="457200" rtl="0" algn="l">
              <a:spcBef>
                <a:spcPts val="0"/>
              </a:spcBef>
              <a:spcAft>
                <a:spcPts val="0"/>
              </a:spcAft>
              <a:buClr>
                <a:srgbClr val="000000"/>
              </a:buClr>
              <a:buSzPts val="2800"/>
              <a:buFont typeface="Nixie One"/>
              <a:buChar char="●"/>
            </a:pPr>
            <a:r>
              <a:rPr b="1" lang="en" sz="2800">
                <a:solidFill>
                  <a:srgbClr val="000000"/>
                </a:solidFill>
                <a:latin typeface="Nixie One"/>
                <a:ea typeface="Nixie One"/>
                <a:cs typeface="Nixie One"/>
                <a:sym typeface="Nixie One"/>
              </a:rPr>
              <a:t>Direct mini-lessons on student’s role in conferences.</a:t>
            </a:r>
            <a:endParaRPr b="1" sz="2800">
              <a:solidFill>
                <a:srgbClr val="000000"/>
              </a:solidFill>
              <a:latin typeface="Nixie One"/>
              <a:ea typeface="Nixie One"/>
              <a:cs typeface="Nixie One"/>
              <a:sym typeface="Nixie On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27BA0"/>
        </a:solidFill>
      </p:bgPr>
    </p:bg>
    <p:spTree>
      <p:nvGrpSpPr>
        <p:cNvPr id="614" name="Shape 614"/>
        <p:cNvGrpSpPr/>
        <p:nvPr/>
      </p:nvGrpSpPr>
      <p:grpSpPr>
        <a:xfrm>
          <a:off x="0" y="0"/>
          <a:ext cx="0" cy="0"/>
          <a:chOff x="0" y="0"/>
          <a:chExt cx="0" cy="0"/>
        </a:xfrm>
      </p:grpSpPr>
      <p:sp>
        <p:nvSpPr>
          <p:cNvPr id="615" name="Google Shape;615;p89"/>
          <p:cNvSpPr txBox="1"/>
          <p:nvPr>
            <p:ph idx="1" type="body"/>
          </p:nvPr>
        </p:nvSpPr>
        <p:spPr>
          <a:xfrm>
            <a:off x="258200" y="423425"/>
            <a:ext cx="8520600" cy="3416400"/>
          </a:xfrm>
          <a:prstGeom prst="rect">
            <a:avLst/>
          </a:prstGeom>
          <a:solidFill>
            <a:srgbClr val="EFEFEF"/>
          </a:solidFill>
          <a:ln cap="flat" cmpd="sng" w="76200">
            <a:solidFill>
              <a:srgbClr val="351C75"/>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How should we respond to a look, a piece of blackberry pie, a kiss, a death in the family, a joke, to the sneaky warm of the winter sun when it touches a hand? As a human being. There can be no way—no single, correct, preconceived way—for one human being in the dynamic, ever-changing context of a human interaction to respond to another human being.</a:t>
            </a:r>
            <a:endParaRPr sz="2500">
              <a:solidFill>
                <a:srgbClr val="000000"/>
              </a:solidFill>
            </a:endParaRPr>
          </a:p>
          <a:p>
            <a:pPr indent="457200" lvl="0" marL="5029200" rtl="0" algn="l">
              <a:spcBef>
                <a:spcPts val="1600"/>
              </a:spcBef>
              <a:spcAft>
                <a:spcPts val="1600"/>
              </a:spcAft>
              <a:buNone/>
            </a:pPr>
            <a:r>
              <a:rPr lang="en">
                <a:solidFill>
                  <a:srgbClr val="000000"/>
                </a:solidFill>
              </a:rPr>
              <a:t>-Donald Murray</a:t>
            </a:r>
            <a:endParaRPr>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9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1" name="Google Shape;621;p9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22" name="Google Shape;622;p90"/>
          <p:cNvPicPr preferRelativeResize="0"/>
          <p:nvPr/>
        </p:nvPicPr>
        <p:blipFill>
          <a:blip r:embed="rId3">
            <a:alphaModFix/>
          </a:blip>
          <a:stretch>
            <a:fillRect/>
          </a:stretch>
        </p:blipFill>
        <p:spPr>
          <a:xfrm>
            <a:off x="1139841" y="0"/>
            <a:ext cx="6864319" cy="51435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389" name="Shape 389"/>
        <p:cNvGrpSpPr/>
        <p:nvPr/>
      </p:nvGrpSpPr>
      <p:grpSpPr>
        <a:xfrm>
          <a:off x="0" y="0"/>
          <a:ext cx="0" cy="0"/>
          <a:chOff x="0" y="0"/>
          <a:chExt cx="0" cy="0"/>
        </a:xfrm>
      </p:grpSpPr>
      <p:pic>
        <p:nvPicPr>
          <p:cNvPr id="390" name="Google Shape;390;p55"/>
          <p:cNvPicPr preferRelativeResize="0"/>
          <p:nvPr/>
        </p:nvPicPr>
        <p:blipFill>
          <a:blip r:embed="rId3">
            <a:alphaModFix/>
          </a:blip>
          <a:stretch>
            <a:fillRect/>
          </a:stretch>
        </p:blipFill>
        <p:spPr>
          <a:xfrm>
            <a:off x="4657725" y="54500"/>
            <a:ext cx="4417775" cy="5034500"/>
          </a:xfrm>
          <a:prstGeom prst="rect">
            <a:avLst/>
          </a:prstGeom>
          <a:noFill/>
          <a:ln cap="flat" cmpd="sng" w="38100">
            <a:solidFill>
              <a:schemeClr val="dk1"/>
            </a:solidFill>
            <a:prstDash val="solid"/>
            <a:round/>
            <a:headEnd len="sm" w="sm" type="none"/>
            <a:tailEnd len="sm" w="sm" type="none"/>
          </a:ln>
        </p:spPr>
      </p:pic>
      <p:sp>
        <p:nvSpPr>
          <p:cNvPr id="391" name="Google Shape;391;p55"/>
          <p:cNvSpPr txBox="1"/>
          <p:nvPr/>
        </p:nvSpPr>
        <p:spPr>
          <a:xfrm>
            <a:off x="-573750" y="54500"/>
            <a:ext cx="5949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3600">
                <a:solidFill>
                  <a:schemeClr val="dk1"/>
                </a:solidFill>
                <a:latin typeface="Nixie One"/>
                <a:ea typeface="Nixie One"/>
                <a:cs typeface="Nixie One"/>
                <a:sym typeface="Nixie One"/>
              </a:rPr>
              <a:t>Goals for Today...</a:t>
            </a:r>
            <a:endParaRPr b="1" sz="3600">
              <a:solidFill>
                <a:schemeClr val="dk1"/>
              </a:solidFill>
              <a:latin typeface="Nixie One"/>
              <a:ea typeface="Nixie One"/>
              <a:cs typeface="Nixie One"/>
              <a:sym typeface="Nixie One"/>
            </a:endParaRPr>
          </a:p>
        </p:txBody>
      </p:sp>
      <p:sp>
        <p:nvSpPr>
          <p:cNvPr id="392" name="Google Shape;392;p55"/>
          <p:cNvSpPr txBox="1"/>
          <p:nvPr/>
        </p:nvSpPr>
        <p:spPr>
          <a:xfrm>
            <a:off x="200900" y="986400"/>
            <a:ext cx="4195500" cy="3524700"/>
          </a:xfrm>
          <a:prstGeom prst="rect">
            <a:avLst/>
          </a:prstGeom>
          <a:noFill/>
          <a:ln>
            <a:noFill/>
          </a:ln>
        </p:spPr>
        <p:txBody>
          <a:bodyPr anchorCtr="0" anchor="t" bIns="91425" lIns="91425" spcFirstLastPara="1" rIns="91425" wrap="square" tIns="91425">
            <a:spAutoFit/>
          </a:bodyPr>
          <a:lstStyle/>
          <a:p>
            <a:pPr indent="-374650" lvl="0" marL="457200" rtl="0" algn="l">
              <a:spcBef>
                <a:spcPts val="600"/>
              </a:spcBef>
              <a:spcAft>
                <a:spcPts val="0"/>
              </a:spcAft>
              <a:buClr>
                <a:schemeClr val="dk1"/>
              </a:buClr>
              <a:buSzPts val="2300"/>
              <a:buFont typeface="Nixie One"/>
              <a:buChar char="◎"/>
            </a:pPr>
            <a:r>
              <a:rPr b="1" lang="en" sz="2300">
                <a:solidFill>
                  <a:schemeClr val="dk1"/>
                </a:solidFill>
                <a:latin typeface="Nixie One"/>
                <a:ea typeface="Nixie One"/>
                <a:cs typeface="Nixie One"/>
                <a:sym typeface="Nixie One"/>
              </a:rPr>
              <a:t>Build our knowledge of how to deliver teaching points that meet individual needs &amp; move students forward</a:t>
            </a:r>
            <a:endParaRPr b="1" sz="2300">
              <a:solidFill>
                <a:schemeClr val="dk1"/>
              </a:solidFill>
              <a:latin typeface="Nixie One"/>
              <a:ea typeface="Nixie One"/>
              <a:cs typeface="Nixie One"/>
              <a:sym typeface="Nixie One"/>
            </a:endParaRPr>
          </a:p>
          <a:p>
            <a:pPr indent="0" lvl="0" marL="0" rtl="0" algn="l">
              <a:spcBef>
                <a:spcPts val="600"/>
              </a:spcBef>
              <a:spcAft>
                <a:spcPts val="0"/>
              </a:spcAft>
              <a:buNone/>
            </a:pPr>
            <a:r>
              <a:t/>
            </a:r>
            <a:endParaRPr b="1" sz="2300">
              <a:solidFill>
                <a:schemeClr val="dk1"/>
              </a:solidFill>
              <a:latin typeface="Nixie One"/>
              <a:ea typeface="Nixie One"/>
              <a:cs typeface="Nixie One"/>
              <a:sym typeface="Nixie One"/>
            </a:endParaRPr>
          </a:p>
          <a:p>
            <a:pPr indent="-374650" lvl="0" marL="457200" rtl="0" algn="l">
              <a:spcBef>
                <a:spcPts val="600"/>
              </a:spcBef>
              <a:spcAft>
                <a:spcPts val="0"/>
              </a:spcAft>
              <a:buClr>
                <a:schemeClr val="dk1"/>
              </a:buClr>
              <a:buSzPts val="2300"/>
              <a:buFont typeface="Nixie One"/>
              <a:buChar char="◎"/>
            </a:pPr>
            <a:r>
              <a:rPr b="1" lang="en" sz="2300">
                <a:solidFill>
                  <a:schemeClr val="dk1"/>
                </a:solidFill>
                <a:latin typeface="Nixie One"/>
                <a:ea typeface="Nixie One"/>
                <a:cs typeface="Nixie One"/>
                <a:sym typeface="Nixie One"/>
              </a:rPr>
              <a:t>Understand the student role (to build agency) in this process</a:t>
            </a:r>
            <a:endParaRPr b="1" sz="2300">
              <a:solidFill>
                <a:schemeClr val="dk1"/>
              </a:solidFill>
              <a:latin typeface="Nixie One"/>
              <a:ea typeface="Nixie One"/>
              <a:cs typeface="Nixie One"/>
              <a:sym typeface="Nixie On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9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628" name="Google Shape;628;p9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396" name="Shape 396"/>
        <p:cNvGrpSpPr/>
        <p:nvPr/>
      </p:nvGrpSpPr>
      <p:grpSpPr>
        <a:xfrm>
          <a:off x="0" y="0"/>
          <a:ext cx="0" cy="0"/>
          <a:chOff x="0" y="0"/>
          <a:chExt cx="0" cy="0"/>
        </a:xfrm>
      </p:grpSpPr>
      <p:sp>
        <p:nvSpPr>
          <p:cNvPr id="397" name="Google Shape;397;p56"/>
          <p:cNvSpPr txBox="1"/>
          <p:nvPr>
            <p:ph type="ctrTitle"/>
          </p:nvPr>
        </p:nvSpPr>
        <p:spPr>
          <a:xfrm>
            <a:off x="51650" y="272800"/>
            <a:ext cx="9144000" cy="600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2400">
                <a:solidFill>
                  <a:srgbClr val="000000"/>
                </a:solidFill>
                <a:latin typeface="Nixie One"/>
                <a:ea typeface="Nixie One"/>
                <a:cs typeface="Nixie One"/>
                <a:sym typeface="Nixie One"/>
              </a:rPr>
              <a:t>1,200 meta-analy</a:t>
            </a:r>
            <a:r>
              <a:rPr b="1" lang="en" sz="2400">
                <a:solidFill>
                  <a:srgbClr val="000000"/>
                </a:solidFill>
                <a:latin typeface="Nixie One"/>
                <a:ea typeface="Nixie One"/>
                <a:cs typeface="Nixie One"/>
                <a:sym typeface="Nixie One"/>
              </a:rPr>
              <a:t>ses...</a:t>
            </a:r>
            <a:endParaRPr b="1" sz="2400">
              <a:solidFill>
                <a:srgbClr val="000000"/>
              </a:solidFill>
              <a:latin typeface="Nixie One"/>
              <a:ea typeface="Nixie One"/>
              <a:cs typeface="Nixie One"/>
              <a:sym typeface="Nixie One"/>
            </a:endParaRPr>
          </a:p>
          <a:p>
            <a:pPr indent="0" lvl="0" marL="0" rtl="0" algn="ctr">
              <a:spcBef>
                <a:spcPts val="0"/>
              </a:spcBef>
              <a:spcAft>
                <a:spcPts val="0"/>
              </a:spcAft>
              <a:buNone/>
            </a:pPr>
            <a:r>
              <a:rPr b="1" lang="en" sz="2400">
                <a:solidFill>
                  <a:srgbClr val="000000"/>
                </a:solidFill>
                <a:latin typeface="Nixie One"/>
                <a:ea typeface="Nixie One"/>
                <a:cs typeface="Nixie One"/>
                <a:sym typeface="Nixie One"/>
              </a:rPr>
              <a:t>feedback  has one of the greatest impacts on learning.</a:t>
            </a:r>
            <a:endParaRPr b="1" sz="2400">
              <a:solidFill>
                <a:srgbClr val="000000"/>
              </a:solidFill>
              <a:latin typeface="Nixie One"/>
              <a:ea typeface="Nixie One"/>
              <a:cs typeface="Nixie One"/>
              <a:sym typeface="Nixie One"/>
            </a:endParaRPr>
          </a:p>
        </p:txBody>
      </p:sp>
      <p:pic>
        <p:nvPicPr>
          <p:cNvPr id="398" name="Google Shape;398;p56"/>
          <p:cNvPicPr preferRelativeResize="0"/>
          <p:nvPr/>
        </p:nvPicPr>
        <p:blipFill>
          <a:blip r:embed="rId3">
            <a:alphaModFix/>
          </a:blip>
          <a:stretch>
            <a:fillRect/>
          </a:stretch>
        </p:blipFill>
        <p:spPr>
          <a:xfrm>
            <a:off x="669600" y="875375"/>
            <a:ext cx="2899000" cy="4094625"/>
          </a:xfrm>
          <a:prstGeom prst="rect">
            <a:avLst/>
          </a:prstGeom>
          <a:noFill/>
          <a:ln>
            <a:noFill/>
          </a:ln>
          <a:effectLst>
            <a:outerShdw blurRad="57150" rotWithShape="0" algn="bl" dir="3180000" dist="57150">
              <a:srgbClr val="000000">
                <a:alpha val="50000"/>
              </a:srgbClr>
            </a:outerShdw>
          </a:effectLst>
        </p:spPr>
      </p:pic>
      <p:pic>
        <p:nvPicPr>
          <p:cNvPr id="399" name="Google Shape;399;p56"/>
          <p:cNvPicPr preferRelativeResize="0"/>
          <p:nvPr/>
        </p:nvPicPr>
        <p:blipFill>
          <a:blip r:embed="rId4">
            <a:alphaModFix/>
          </a:blip>
          <a:stretch>
            <a:fillRect/>
          </a:stretch>
        </p:blipFill>
        <p:spPr>
          <a:xfrm>
            <a:off x="5520125" y="873688"/>
            <a:ext cx="2899000" cy="4097991"/>
          </a:xfrm>
          <a:prstGeom prst="rect">
            <a:avLst/>
          </a:prstGeom>
          <a:noFill/>
          <a:ln>
            <a:noFill/>
          </a:ln>
          <a:effectLst>
            <a:outerShdw blurRad="57150" rotWithShape="0" algn="bl" dir="3180000" dist="5715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403" name="Shape 403"/>
        <p:cNvGrpSpPr/>
        <p:nvPr/>
      </p:nvGrpSpPr>
      <p:grpSpPr>
        <a:xfrm>
          <a:off x="0" y="0"/>
          <a:ext cx="0" cy="0"/>
          <a:chOff x="0" y="0"/>
          <a:chExt cx="0" cy="0"/>
        </a:xfrm>
      </p:grpSpPr>
      <p:pic>
        <p:nvPicPr>
          <p:cNvPr id="404" name="Google Shape;404;p57"/>
          <p:cNvPicPr preferRelativeResize="0"/>
          <p:nvPr/>
        </p:nvPicPr>
        <p:blipFill>
          <a:blip r:embed="rId3">
            <a:alphaModFix/>
          </a:blip>
          <a:stretch>
            <a:fillRect/>
          </a:stretch>
        </p:blipFill>
        <p:spPr>
          <a:xfrm>
            <a:off x="2031101" y="-20950"/>
            <a:ext cx="5845250" cy="5143501"/>
          </a:xfrm>
          <a:prstGeom prst="rect">
            <a:avLst/>
          </a:prstGeom>
          <a:noFill/>
          <a:ln>
            <a:noFill/>
          </a:ln>
        </p:spPr>
      </p:pic>
      <p:sp>
        <p:nvSpPr>
          <p:cNvPr id="405" name="Google Shape;405;p57"/>
          <p:cNvSpPr txBox="1"/>
          <p:nvPr/>
        </p:nvSpPr>
        <p:spPr>
          <a:xfrm>
            <a:off x="140800" y="140275"/>
            <a:ext cx="1795200" cy="708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700">
                <a:highlight>
                  <a:schemeClr val="accent6"/>
                </a:highlight>
              </a:rPr>
              <a:t>Teacher &amp; Student Efficacy</a:t>
            </a:r>
            <a:endParaRPr sz="1700">
              <a:highlight>
                <a:schemeClr val="accent6"/>
              </a:highlight>
            </a:endParaRPr>
          </a:p>
        </p:txBody>
      </p:sp>
      <p:sp>
        <p:nvSpPr>
          <p:cNvPr id="406" name="Google Shape;406;p57"/>
          <p:cNvSpPr/>
          <p:nvPr/>
        </p:nvSpPr>
        <p:spPr>
          <a:xfrm rot="-1052274">
            <a:off x="2042825" y="131880"/>
            <a:ext cx="908950" cy="218034"/>
          </a:xfrm>
          <a:prstGeom prst="rightArrow">
            <a:avLst>
              <a:gd fmla="val 50000" name="adj1"/>
              <a:gd fmla="val 80609" name="adj2"/>
            </a:avLst>
          </a:prstGeom>
          <a:solidFill>
            <a:srgbClr val="ED4A00">
              <a:alpha val="866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7" name="Google Shape;407;p57"/>
          <p:cNvSpPr/>
          <p:nvPr/>
        </p:nvSpPr>
        <p:spPr>
          <a:xfrm rot="-1533939">
            <a:off x="1975115" y="1645969"/>
            <a:ext cx="1776871" cy="262062"/>
          </a:xfrm>
          <a:prstGeom prst="rightArrow">
            <a:avLst>
              <a:gd fmla="val 50000" name="adj1"/>
              <a:gd fmla="val 80609" name="adj2"/>
            </a:avLst>
          </a:prstGeom>
          <a:solidFill>
            <a:srgbClr val="ED4A00">
              <a:alpha val="866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8" name="Google Shape;408;p57"/>
          <p:cNvSpPr txBox="1"/>
          <p:nvPr/>
        </p:nvSpPr>
        <p:spPr>
          <a:xfrm>
            <a:off x="191500" y="1655900"/>
            <a:ext cx="1693800" cy="4464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highlight>
                  <a:schemeClr val="accent6"/>
                </a:highlight>
              </a:rPr>
              <a:t>Prior Ability</a:t>
            </a:r>
            <a:endParaRPr sz="1700">
              <a:solidFill>
                <a:schemeClr val="dk1"/>
              </a:solidFill>
              <a:highlight>
                <a:schemeClr val="accent6"/>
              </a:highlight>
            </a:endParaRPr>
          </a:p>
        </p:txBody>
      </p:sp>
      <p:sp>
        <p:nvSpPr>
          <p:cNvPr id="409" name="Google Shape;409;p57"/>
          <p:cNvSpPr txBox="1"/>
          <p:nvPr/>
        </p:nvSpPr>
        <p:spPr>
          <a:xfrm>
            <a:off x="191500" y="3165750"/>
            <a:ext cx="1693800" cy="4464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700">
                <a:solidFill>
                  <a:schemeClr val="dk1"/>
                </a:solidFill>
                <a:highlight>
                  <a:schemeClr val="accent6"/>
                </a:highlight>
              </a:rPr>
              <a:t>Teacher Clarity</a:t>
            </a:r>
            <a:endParaRPr sz="1700">
              <a:solidFill>
                <a:schemeClr val="dk1"/>
              </a:solidFill>
              <a:highlight>
                <a:schemeClr val="accent6"/>
              </a:highlight>
            </a:endParaRPr>
          </a:p>
        </p:txBody>
      </p:sp>
      <p:sp>
        <p:nvSpPr>
          <p:cNvPr id="410" name="Google Shape;410;p57"/>
          <p:cNvSpPr/>
          <p:nvPr/>
        </p:nvSpPr>
        <p:spPr>
          <a:xfrm rot="792331">
            <a:off x="1992406" y="3358477"/>
            <a:ext cx="1490514" cy="318720"/>
          </a:xfrm>
          <a:prstGeom prst="rightArrow">
            <a:avLst>
              <a:gd fmla="val 50000" name="adj1"/>
              <a:gd fmla="val 80609" name="adj2"/>
            </a:avLst>
          </a:prstGeom>
          <a:solidFill>
            <a:srgbClr val="ED4A00">
              <a:alpha val="866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1" name="Google Shape;411;p57"/>
          <p:cNvSpPr/>
          <p:nvPr/>
        </p:nvSpPr>
        <p:spPr>
          <a:xfrm rot="-302482">
            <a:off x="1984876" y="2591925"/>
            <a:ext cx="1382649" cy="261097"/>
          </a:xfrm>
          <a:prstGeom prst="rightArrow">
            <a:avLst>
              <a:gd fmla="val 50000" name="adj1"/>
              <a:gd fmla="val 80609" name="adj2"/>
            </a:avLst>
          </a:prstGeom>
          <a:solidFill>
            <a:srgbClr val="ED4A00">
              <a:alpha val="866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2" name="Google Shape;412;p57"/>
          <p:cNvSpPr txBox="1"/>
          <p:nvPr/>
        </p:nvSpPr>
        <p:spPr>
          <a:xfrm>
            <a:off x="191500" y="2280025"/>
            <a:ext cx="1693800" cy="7080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highlight>
                  <a:schemeClr val="accent6"/>
                </a:highlight>
              </a:rPr>
              <a:t>Deliberate Practice</a:t>
            </a:r>
            <a:endParaRPr/>
          </a:p>
        </p:txBody>
      </p:sp>
      <p:sp>
        <p:nvSpPr>
          <p:cNvPr id="413" name="Google Shape;413;p57"/>
          <p:cNvSpPr txBox="1"/>
          <p:nvPr/>
        </p:nvSpPr>
        <p:spPr>
          <a:xfrm>
            <a:off x="6186650" y="3612150"/>
            <a:ext cx="3000000" cy="1416000"/>
          </a:xfrm>
          <a:prstGeom prst="rect">
            <a:avLst/>
          </a:prstGeom>
          <a:solidFill>
            <a:schemeClr val="lt2"/>
          </a:solid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2600"/>
              </a:spcBef>
              <a:spcAft>
                <a:spcPts val="2600"/>
              </a:spcAft>
              <a:buNone/>
            </a:pPr>
            <a:r>
              <a:rPr b="1" lang="en" sz="2000">
                <a:solidFill>
                  <a:schemeClr val="dk1"/>
                </a:solidFill>
              </a:rPr>
              <a:t>Hattie Ranking: 252 Influences And Effect Sizes Related To Student Achievement</a:t>
            </a:r>
            <a:endParaRPr b="1" sz="2000">
              <a:solidFill>
                <a:schemeClr val="dk1"/>
              </a:solidFill>
            </a:endParaRPr>
          </a:p>
        </p:txBody>
      </p:sp>
      <p:sp>
        <p:nvSpPr>
          <p:cNvPr id="414" name="Google Shape;414;p57"/>
          <p:cNvSpPr/>
          <p:nvPr/>
        </p:nvSpPr>
        <p:spPr>
          <a:xfrm rot="1768121">
            <a:off x="1856153" y="1103721"/>
            <a:ext cx="1713597" cy="229704"/>
          </a:xfrm>
          <a:prstGeom prst="rightArrow">
            <a:avLst>
              <a:gd fmla="val 50000" name="adj1"/>
              <a:gd fmla="val 80609" name="adj2"/>
            </a:avLst>
          </a:prstGeom>
          <a:solidFill>
            <a:srgbClr val="ED4A00">
              <a:alpha val="866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418" name="Shape 418"/>
        <p:cNvGrpSpPr/>
        <p:nvPr/>
      </p:nvGrpSpPr>
      <p:grpSpPr>
        <a:xfrm>
          <a:off x="0" y="0"/>
          <a:ext cx="0" cy="0"/>
          <a:chOff x="0" y="0"/>
          <a:chExt cx="0" cy="0"/>
        </a:xfrm>
      </p:grpSpPr>
      <p:pic>
        <p:nvPicPr>
          <p:cNvPr id="419" name="Google Shape;419;p58"/>
          <p:cNvPicPr preferRelativeResize="0"/>
          <p:nvPr/>
        </p:nvPicPr>
        <p:blipFill>
          <a:blip r:embed="rId3">
            <a:alphaModFix/>
          </a:blip>
          <a:stretch>
            <a:fillRect/>
          </a:stretch>
        </p:blipFill>
        <p:spPr>
          <a:xfrm>
            <a:off x="3725894" y="0"/>
            <a:ext cx="1274563" cy="5143501"/>
          </a:xfrm>
          <a:prstGeom prst="rect">
            <a:avLst/>
          </a:prstGeom>
          <a:noFill/>
          <a:ln>
            <a:noFill/>
          </a:ln>
        </p:spPr>
      </p:pic>
      <p:sp>
        <p:nvSpPr>
          <p:cNvPr id="420" name="Google Shape;420;p58"/>
          <p:cNvSpPr/>
          <p:nvPr/>
        </p:nvSpPr>
        <p:spPr>
          <a:xfrm rot="-943892">
            <a:off x="2446872" y="879789"/>
            <a:ext cx="1490427" cy="318749"/>
          </a:xfrm>
          <a:prstGeom prst="rightArrow">
            <a:avLst>
              <a:gd fmla="val 50000" name="adj1"/>
              <a:gd fmla="val 80609" name="adj2"/>
            </a:avLst>
          </a:prstGeom>
          <a:solidFill>
            <a:srgbClr val="ED4A00">
              <a:alpha val="866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1" name="Google Shape;421;p58"/>
          <p:cNvSpPr txBox="1"/>
          <p:nvPr/>
        </p:nvSpPr>
        <p:spPr>
          <a:xfrm>
            <a:off x="1157025" y="1136150"/>
            <a:ext cx="1274700" cy="492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highlight>
                  <a:schemeClr val="accent6"/>
                </a:highlight>
              </a:rPr>
              <a:t>feedback</a:t>
            </a:r>
            <a:endParaRPr sz="1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3C47D"/>
        </a:solidFill>
      </p:bgPr>
    </p:bg>
    <p:spTree>
      <p:nvGrpSpPr>
        <p:cNvPr id="425" name="Shape 425"/>
        <p:cNvGrpSpPr/>
        <p:nvPr/>
      </p:nvGrpSpPr>
      <p:grpSpPr>
        <a:xfrm>
          <a:off x="0" y="0"/>
          <a:ext cx="0" cy="0"/>
          <a:chOff x="0" y="0"/>
          <a:chExt cx="0" cy="0"/>
        </a:xfrm>
      </p:grpSpPr>
      <p:sp>
        <p:nvSpPr>
          <p:cNvPr id="426" name="Google Shape;426;p59"/>
          <p:cNvSpPr txBox="1"/>
          <p:nvPr/>
        </p:nvSpPr>
        <p:spPr>
          <a:xfrm>
            <a:off x="311700" y="54850"/>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600">
                <a:latin typeface="Nixie One"/>
                <a:ea typeface="Nixie One"/>
                <a:cs typeface="Nixie One"/>
                <a:sym typeface="Nixie One"/>
              </a:rPr>
              <a:t>You are skilled, experienced, accomplished, savvy...</a:t>
            </a:r>
            <a:endParaRPr b="1" sz="2600">
              <a:latin typeface="Nixie One"/>
              <a:ea typeface="Nixie One"/>
              <a:cs typeface="Nixie One"/>
              <a:sym typeface="Nixie One"/>
            </a:endParaRPr>
          </a:p>
        </p:txBody>
      </p:sp>
      <p:pic>
        <p:nvPicPr>
          <p:cNvPr id="427" name="Google Shape;427;p59"/>
          <p:cNvPicPr preferRelativeResize="0"/>
          <p:nvPr/>
        </p:nvPicPr>
        <p:blipFill rotWithShape="1">
          <a:blip r:embed="rId3">
            <a:alphaModFix/>
          </a:blip>
          <a:srcRect b="6393" l="0" r="0" t="0"/>
          <a:stretch/>
        </p:blipFill>
        <p:spPr>
          <a:xfrm>
            <a:off x="1046475" y="704825"/>
            <a:ext cx="7051051" cy="4396475"/>
          </a:xfrm>
          <a:prstGeom prst="rect">
            <a:avLst/>
          </a:prstGeom>
          <a:noFill/>
          <a:ln cap="flat" cmpd="sng" w="19050">
            <a:solidFill>
              <a:schemeClr val="dk1"/>
            </a:solidFill>
            <a:prstDash val="solid"/>
            <a:round/>
            <a:headEnd len="sm" w="sm" type="none"/>
            <a:tailEnd len="sm" w="sm" type="none"/>
          </a:ln>
        </p:spPr>
      </p:pic>
      <p:sp>
        <p:nvSpPr>
          <p:cNvPr id="428" name="Google Shape;428;p59"/>
          <p:cNvSpPr txBox="1"/>
          <p:nvPr/>
        </p:nvSpPr>
        <p:spPr>
          <a:xfrm>
            <a:off x="103300" y="2790000"/>
            <a:ext cx="3196200" cy="29856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t/>
            </a:r>
            <a:endParaRPr b="1" sz="2400">
              <a:latin typeface="Nixie One"/>
              <a:ea typeface="Nixie One"/>
              <a:cs typeface="Nixie One"/>
              <a:sym typeface="Nixie One"/>
            </a:endParaRPr>
          </a:p>
          <a:p>
            <a:pPr indent="0" lvl="0" marL="0" rtl="0" algn="l">
              <a:lnSpc>
                <a:spcPct val="100000"/>
              </a:lnSpc>
              <a:spcBef>
                <a:spcPts val="1600"/>
              </a:spcBef>
              <a:spcAft>
                <a:spcPts val="0"/>
              </a:spcAft>
              <a:buNone/>
            </a:pPr>
            <a:r>
              <a:t/>
            </a:r>
            <a:endParaRPr b="1" sz="2400">
              <a:latin typeface="Nixie One"/>
              <a:ea typeface="Nixie One"/>
              <a:cs typeface="Nixie One"/>
              <a:sym typeface="Nixie One"/>
            </a:endParaRPr>
          </a:p>
          <a:p>
            <a:pPr indent="0" lvl="0" marL="0" rtl="0" algn="l">
              <a:lnSpc>
                <a:spcPct val="100000"/>
              </a:lnSpc>
              <a:spcBef>
                <a:spcPts val="1600"/>
              </a:spcBef>
              <a:spcAft>
                <a:spcPts val="0"/>
              </a:spcAft>
              <a:buNone/>
            </a:pPr>
            <a:r>
              <a:rPr b="1" lang="en" sz="2400">
                <a:solidFill>
                  <a:schemeClr val="lt1"/>
                </a:solidFill>
                <a:latin typeface="Nixie One"/>
                <a:ea typeface="Nixie One"/>
                <a:cs typeface="Nixie One"/>
                <a:sym typeface="Nixie One"/>
              </a:rPr>
              <a:t>What did you do to get to this level?</a:t>
            </a:r>
            <a:endParaRPr b="1" sz="2400">
              <a:solidFill>
                <a:schemeClr val="lt1"/>
              </a:solidFill>
              <a:latin typeface="Nixie One"/>
              <a:ea typeface="Nixie One"/>
              <a:cs typeface="Nixie One"/>
              <a:sym typeface="Nixie One"/>
            </a:endParaRPr>
          </a:p>
          <a:p>
            <a:pPr indent="0" lvl="0" marL="0" rtl="0" algn="l">
              <a:lnSpc>
                <a:spcPct val="100000"/>
              </a:lnSpc>
              <a:spcBef>
                <a:spcPts val="1600"/>
              </a:spcBef>
              <a:spcAft>
                <a:spcPts val="0"/>
              </a:spcAft>
              <a:buNone/>
            </a:pPr>
            <a:r>
              <a:t/>
            </a:r>
            <a:endParaRPr b="1" sz="2400">
              <a:solidFill>
                <a:srgbClr val="980000"/>
              </a:solidFill>
              <a:latin typeface="Average"/>
              <a:ea typeface="Average"/>
              <a:cs typeface="Average"/>
              <a:sym typeface="Average"/>
            </a:endParaRPr>
          </a:p>
          <a:p>
            <a:pPr indent="0" lvl="0" marL="0" rtl="0" algn="l">
              <a:lnSpc>
                <a:spcPct val="100000"/>
              </a:lnSpc>
              <a:spcBef>
                <a:spcPts val="1600"/>
              </a:spcBef>
              <a:spcAft>
                <a:spcPts val="1600"/>
              </a:spcAft>
              <a:buNone/>
            </a:pPr>
            <a:r>
              <a:t/>
            </a:r>
            <a:endParaRPr b="1" sz="2400">
              <a:solidFill>
                <a:srgbClr val="980000"/>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descr="In this 2nd episode of our series showing little Cashys skate progression, we look at her from age 2-3 where her balance and confidence clearly advance rapidly.&#10;&#10;What I notice the most looking back at these videos are 2 things.&#10;&#10;1. She really loves to go fast. You can see when she’s on her bum or when I’m holding her hand running back and forth. She’s in the zone when she’s going fast. Maybe that’s because since she was little I have always told her for most sports that “it’s a lot easier the faster you go”&#10;&#10;2. She’s one real tough little cookie. She has a little fall when we’re on the back concrete pad and she doesn’t cry, yet she walks it off and immediately says she’s ok and wants to get back on. That moment could have ended our session and she didn’t let it. Her strength and resilience is something that as her dad I admire about her. I wish I was that way when I was that little.&#10;&#10;This little project has been really fun for me to put together and I really hope y’all are enjoying it as well. Please keep tuned in for Part 3.&#10;&#10;We truly appreciate all the love and support y’all give us on every post. If you have any requests for content please don’t hesitate to drop them in our DMs or comments. This is the best community on the internet and we’re so lucky to have y’all. Cheers to you all the TUTU MAFIA!!" id="433" name="Google Shape;433;p60" title="How We Got Our Daughter Into Skating - PART 2: 2yrs-3yrs old #skateboarding">
            <a:hlinkClick r:id="rId3"/>
          </p:cNvPr>
          <p:cNvPicPr preferRelativeResize="0"/>
          <p:nvPr/>
        </p:nvPicPr>
        <p:blipFill>
          <a:blip r:embed="rId4">
            <a:alphaModFix/>
          </a:blip>
          <a:stretch>
            <a:fillRect/>
          </a:stretch>
        </p:blipFill>
        <p:spPr>
          <a:xfrm>
            <a:off x="0" y="1"/>
            <a:ext cx="9144003"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u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