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Merriweather Light"/>
      <p:regular r:id="rId21"/>
      <p:bold r:id="rId22"/>
      <p:italic r:id="rId23"/>
      <p:boldItalic r:id="rId24"/>
    </p:embeddedFont>
    <p:embeddedFont>
      <p:font typeface="Nunito"/>
      <p:regular r:id="rId25"/>
      <p:bold r:id="rId26"/>
      <p:italic r:id="rId27"/>
      <p:boldItalic r:id="rId28"/>
    </p:embeddedFont>
    <p:embeddedFont>
      <p:font typeface="Pacifico"/>
      <p:regular r:id="rId29"/>
    </p:embeddedFont>
    <p:embeddedFont>
      <p:font typeface="Vidaloka"/>
      <p:regular r:id="rId30"/>
    </p:embeddedFont>
    <p:embeddedFont>
      <p:font typeface="Montserrat"/>
      <p:regular r:id="rId31"/>
      <p:bold r:id="rId32"/>
      <p:italic r:id="rId33"/>
      <p:boldItalic r:id="rId34"/>
    </p:embeddedFont>
    <p:embeddedFont>
      <p:font typeface="Open Sans SemiBold"/>
      <p:regular r:id="rId35"/>
      <p:bold r:id="rId36"/>
      <p:italic r:id="rId37"/>
      <p:boldItalic r:id="rId38"/>
    </p:embeddedFont>
    <p:embeddedFont>
      <p:font typeface="Russo One"/>
      <p:regular r:id="rId39"/>
    </p:embeddedFont>
    <p:embeddedFont>
      <p:font typeface="Mako"/>
      <p:regular r:id="rId40"/>
    </p:embeddedFont>
    <p:embeddedFont>
      <p:font typeface="Oswald"/>
      <p:regular r:id="rId41"/>
      <p:bold r:id="rId42"/>
    </p:embeddedFont>
    <p:embeddedFont>
      <p:font typeface="Crimson Tex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hdy4iW/vXVk20VY+Jo4b20dSoT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ako-regular.fntdata"/><Relationship Id="rId42" Type="http://schemas.openxmlformats.org/officeDocument/2006/relationships/font" Target="fonts/Oswald-bold.fntdata"/><Relationship Id="rId41" Type="http://schemas.openxmlformats.org/officeDocument/2006/relationships/font" Target="fonts/Oswald-regular.fntdata"/><Relationship Id="rId44" Type="http://schemas.openxmlformats.org/officeDocument/2006/relationships/font" Target="fonts/CrimsonText-bold.fntdata"/><Relationship Id="rId43" Type="http://schemas.openxmlformats.org/officeDocument/2006/relationships/font" Target="fonts/CrimsonText-regular.fntdata"/><Relationship Id="rId46" Type="http://schemas.openxmlformats.org/officeDocument/2006/relationships/font" Target="fonts/CrimsonText-boldItalic.fntdata"/><Relationship Id="rId45" Type="http://schemas.openxmlformats.org/officeDocument/2006/relationships/font" Target="fonts/CrimsonTex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regular.fntdata"/><Relationship Id="rId30" Type="http://schemas.openxmlformats.org/officeDocument/2006/relationships/font" Target="fonts/Vidaloka-regular.fntdata"/><Relationship Id="rId33" Type="http://schemas.openxmlformats.org/officeDocument/2006/relationships/font" Target="fonts/Montserrat-italic.fntdata"/><Relationship Id="rId32" Type="http://schemas.openxmlformats.org/officeDocument/2006/relationships/font" Target="fonts/Montserrat-bold.fntdata"/><Relationship Id="rId35" Type="http://schemas.openxmlformats.org/officeDocument/2006/relationships/font" Target="fonts/OpenSansSemiBold-regular.fntdata"/><Relationship Id="rId34" Type="http://schemas.openxmlformats.org/officeDocument/2006/relationships/font" Target="fonts/Montserrat-boldItalic.fntdata"/><Relationship Id="rId37" Type="http://schemas.openxmlformats.org/officeDocument/2006/relationships/font" Target="fonts/OpenSansSemiBold-italic.fntdata"/><Relationship Id="rId36" Type="http://schemas.openxmlformats.org/officeDocument/2006/relationships/font" Target="fonts/OpenSansSemiBold-bold.fntdata"/><Relationship Id="rId39" Type="http://schemas.openxmlformats.org/officeDocument/2006/relationships/font" Target="fonts/RussoOne-regular.fntdata"/><Relationship Id="rId38" Type="http://schemas.openxmlformats.org/officeDocument/2006/relationships/font" Target="fonts/OpenSansSemiBold-boldItalic.fntdata"/><Relationship Id="rId20" Type="http://schemas.openxmlformats.org/officeDocument/2006/relationships/slide" Target="slides/slide16.xml"/><Relationship Id="rId22" Type="http://schemas.openxmlformats.org/officeDocument/2006/relationships/font" Target="fonts/MerriweatherLight-bold.fntdata"/><Relationship Id="rId21" Type="http://schemas.openxmlformats.org/officeDocument/2006/relationships/font" Target="fonts/MerriweatherLight-regular.fntdata"/><Relationship Id="rId24" Type="http://schemas.openxmlformats.org/officeDocument/2006/relationships/font" Target="fonts/MerriweatherLight-boldItalic.fntdata"/><Relationship Id="rId23" Type="http://schemas.openxmlformats.org/officeDocument/2006/relationships/font" Target="fonts/MerriweatherLight-italic.fntdata"/><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29" Type="http://schemas.openxmlformats.org/officeDocument/2006/relationships/font" Target="fonts/Pacifico-regular.fntdata"/><Relationship Id="rId51" Type="http://customschemas.google.com/relationships/presentationmetadata" Target="metadata"/><Relationship Id="rId5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94e673ef3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94e673ef3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 is referred to as the “</a:t>
            </a:r>
            <a:r>
              <a:rPr lang="en"/>
              <a:t>Homework</a:t>
            </a:r>
            <a:r>
              <a:rPr lang="en"/>
              <a:t> Lady”</a:t>
            </a:r>
            <a:endParaRPr/>
          </a:p>
          <a:p>
            <a:pPr indent="0" lvl="0" marL="0" rtl="0" algn="l">
              <a:spcBef>
                <a:spcPts val="0"/>
              </a:spcBef>
              <a:spcAft>
                <a:spcPts val="0"/>
              </a:spcAft>
              <a:buNone/>
            </a:pPr>
            <a:r>
              <a:rPr lang="en"/>
              <a:t>Article </a:t>
            </a:r>
            <a:r>
              <a:rPr b="1" i="1" lang="en"/>
              <a:t>Five </a:t>
            </a:r>
            <a:r>
              <a:rPr b="1" i="1" lang="en"/>
              <a:t>Hallmarks</a:t>
            </a:r>
            <a:r>
              <a:rPr b="1" i="1" lang="en"/>
              <a:t> of Good Homework</a:t>
            </a:r>
            <a:endParaRPr b="1"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Mention - no teacher comments written because of the small sample size however it is overwhelming supported by teachers and they feel the value of homework outweighs the negative implications.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do you remember about your childhood? Do you remember the actual homework, or how it made you feel? Do you remember the lesson or the teacher? </a:t>
            </a:r>
            <a:endParaRPr/>
          </a:p>
          <a:p>
            <a:pPr indent="0" lvl="0" marL="0" rtl="0" algn="l">
              <a:lnSpc>
                <a:spcPct val="100000"/>
              </a:lnSpc>
              <a:spcBef>
                <a:spcPts val="0"/>
              </a:spcBef>
              <a:spcAft>
                <a:spcPts val="0"/>
              </a:spcAft>
              <a:buSzPts val="1100"/>
              <a:buNone/>
            </a:pPr>
            <a:r>
              <a:rPr lang="en"/>
              <a:t>I have a theory that yes there are important things that we need to learn - writing, reading, math facts, etc - But life is filled with experiences that if we can re think homework and have it be more of an experience?  maybe we will have more well rounded students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94e673ef3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94e673ef3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Tell the story of when we were at the Minndependant conference talking as principals and Bonnie and others said how important it was to finish this research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Story about my childhood struggle - looking out for the student that just “doesn't get it”, or the one that doesn't have the support at home…..</a:t>
            </a:r>
            <a:endParaRPr/>
          </a:p>
          <a:p>
            <a:pPr indent="0" lvl="0" marL="0" rtl="0" algn="l">
              <a:lnSpc>
                <a:spcPct val="100000"/>
              </a:lnSpc>
              <a:spcBef>
                <a:spcPts val="0"/>
              </a:spcBef>
              <a:spcAft>
                <a:spcPts val="0"/>
              </a:spcAft>
              <a:buSzPts val="1100"/>
              <a:buNone/>
            </a:pPr>
            <a:r>
              <a:rPr lang="en"/>
              <a:t>Story about Austin - Struggles, might need more motivation, but doesnt have the father figure in his life…….every little success is a huge milestone for him…..homework struggle</a:t>
            </a:r>
            <a:endParaRPr/>
          </a:p>
          <a:p>
            <a:pPr indent="0" lvl="0" marL="0" rtl="0" algn="l">
              <a:lnSpc>
                <a:spcPct val="100000"/>
              </a:lnSpc>
              <a:spcBef>
                <a:spcPts val="0"/>
              </a:spcBef>
              <a:spcAft>
                <a:spcPts val="0"/>
              </a:spcAft>
              <a:buSzPts val="1100"/>
              <a:buNone/>
            </a:pPr>
            <a:r>
              <a:rPr lang="en"/>
              <a:t>Teachers - do what they have always done because its what they know.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Small private school - Suburban area - 170 Students PreK to Grade 8</a:t>
            </a:r>
            <a:endParaRPr sz="1400">
              <a:solidFill>
                <a:schemeClr val="dk1"/>
              </a:solidFill>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Montserrat"/>
              <a:buChar char="-"/>
            </a:pPr>
            <a:r>
              <a:rPr lang="en" sz="1400">
                <a:solidFill>
                  <a:schemeClr val="dk1"/>
                </a:solidFill>
                <a:latin typeface="Montserrat"/>
                <a:ea typeface="Montserrat"/>
                <a:cs typeface="Montserrat"/>
                <a:sym typeface="Montserrat"/>
              </a:rPr>
              <a:t>What do you think one of the main complaints is from Students? Parents? Teachers?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94e673ef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94e673ef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Students in classes 6-8 hours, then homework for X number of minutes/hours?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0"/>
          <p:cNvSpPr txBox="1"/>
          <p:nvPr>
            <p:ph type="ctrTitle"/>
          </p:nvPr>
        </p:nvSpPr>
        <p:spPr>
          <a:xfrm>
            <a:off x="1039975" y="1324500"/>
            <a:ext cx="70641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0"/>
          <p:cNvSpPr txBox="1"/>
          <p:nvPr>
            <p:ph idx="1" type="subTitle"/>
          </p:nvPr>
        </p:nvSpPr>
        <p:spPr>
          <a:xfrm>
            <a:off x="1040000" y="3377100"/>
            <a:ext cx="7064100" cy="44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1" name="Google Shape;11;p2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2" name="Google Shape;12;p20"/>
          <p:cNvCxnSpPr/>
          <p:nvPr/>
        </p:nvCxnSpPr>
        <p:spPr>
          <a:xfrm flipH="1">
            <a:off x="-257975"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3" name="Google Shape;13;p2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 name="Google Shape;14;p20"/>
          <p:cNvCxnSpPr/>
          <p:nvPr/>
        </p:nvCxnSpPr>
        <p:spPr>
          <a:xfrm flipH="1">
            <a:off x="6467450"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29"/>
          <p:cNvSpPr txBox="1"/>
          <p:nvPr>
            <p:ph type="title"/>
          </p:nvPr>
        </p:nvSpPr>
        <p:spPr>
          <a:xfrm>
            <a:off x="713225" y="445025"/>
            <a:ext cx="5681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0" name="Google Shape;80;p29"/>
          <p:cNvSpPr txBox="1"/>
          <p:nvPr>
            <p:ph idx="1" type="subTitle"/>
          </p:nvPr>
        </p:nvSpPr>
        <p:spPr>
          <a:xfrm>
            <a:off x="5038975" y="2551449"/>
            <a:ext cx="2486100" cy="50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81" name="Google Shape;81;p29"/>
          <p:cNvSpPr txBox="1"/>
          <p:nvPr>
            <p:ph idx="2" type="subTitle"/>
          </p:nvPr>
        </p:nvSpPr>
        <p:spPr>
          <a:xfrm>
            <a:off x="50389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82" name="Google Shape;82;p29"/>
          <p:cNvSpPr txBox="1"/>
          <p:nvPr>
            <p:ph idx="3" type="subTitle"/>
          </p:nvPr>
        </p:nvSpPr>
        <p:spPr>
          <a:xfrm>
            <a:off x="1693175" y="2551449"/>
            <a:ext cx="2486100" cy="50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SzPts val="2400"/>
              <a:buFont typeface="Vidaloka"/>
              <a:buNone/>
              <a:defRPr b="1" sz="2400">
                <a:latin typeface="Vidaloka"/>
                <a:ea typeface="Vidaloka"/>
                <a:cs typeface="Vidaloka"/>
                <a:sym typeface="Vidaloka"/>
              </a:defRPr>
            </a:lvl2pPr>
            <a:lvl3pPr lvl="2" algn="ctr">
              <a:lnSpc>
                <a:spcPct val="115000"/>
              </a:lnSpc>
              <a:spcBef>
                <a:spcPts val="0"/>
              </a:spcBef>
              <a:spcAft>
                <a:spcPts val="0"/>
              </a:spcAft>
              <a:buSzPts val="2400"/>
              <a:buFont typeface="Vidaloka"/>
              <a:buNone/>
              <a:defRPr b="1" sz="2400">
                <a:latin typeface="Vidaloka"/>
                <a:ea typeface="Vidaloka"/>
                <a:cs typeface="Vidaloka"/>
                <a:sym typeface="Vidaloka"/>
              </a:defRPr>
            </a:lvl3pPr>
            <a:lvl4pPr lvl="3" algn="ctr">
              <a:lnSpc>
                <a:spcPct val="115000"/>
              </a:lnSpc>
              <a:spcBef>
                <a:spcPts val="0"/>
              </a:spcBef>
              <a:spcAft>
                <a:spcPts val="0"/>
              </a:spcAft>
              <a:buSzPts val="2400"/>
              <a:buFont typeface="Vidaloka"/>
              <a:buNone/>
              <a:defRPr b="1" sz="2400">
                <a:latin typeface="Vidaloka"/>
                <a:ea typeface="Vidaloka"/>
                <a:cs typeface="Vidaloka"/>
                <a:sym typeface="Vidaloka"/>
              </a:defRPr>
            </a:lvl4pPr>
            <a:lvl5pPr lvl="4" algn="ctr">
              <a:lnSpc>
                <a:spcPct val="115000"/>
              </a:lnSpc>
              <a:spcBef>
                <a:spcPts val="0"/>
              </a:spcBef>
              <a:spcAft>
                <a:spcPts val="0"/>
              </a:spcAft>
              <a:buSzPts val="2400"/>
              <a:buFont typeface="Vidaloka"/>
              <a:buNone/>
              <a:defRPr b="1" sz="2400">
                <a:latin typeface="Vidaloka"/>
                <a:ea typeface="Vidaloka"/>
                <a:cs typeface="Vidaloka"/>
                <a:sym typeface="Vidaloka"/>
              </a:defRPr>
            </a:lvl5pPr>
            <a:lvl6pPr lvl="5" algn="ctr">
              <a:lnSpc>
                <a:spcPct val="115000"/>
              </a:lnSpc>
              <a:spcBef>
                <a:spcPts val="0"/>
              </a:spcBef>
              <a:spcAft>
                <a:spcPts val="0"/>
              </a:spcAft>
              <a:buSzPts val="2400"/>
              <a:buFont typeface="Vidaloka"/>
              <a:buNone/>
              <a:defRPr b="1" sz="2400">
                <a:latin typeface="Vidaloka"/>
                <a:ea typeface="Vidaloka"/>
                <a:cs typeface="Vidaloka"/>
                <a:sym typeface="Vidaloka"/>
              </a:defRPr>
            </a:lvl6pPr>
            <a:lvl7pPr lvl="6" algn="ctr">
              <a:lnSpc>
                <a:spcPct val="115000"/>
              </a:lnSpc>
              <a:spcBef>
                <a:spcPts val="0"/>
              </a:spcBef>
              <a:spcAft>
                <a:spcPts val="0"/>
              </a:spcAft>
              <a:buSzPts val="2400"/>
              <a:buFont typeface="Vidaloka"/>
              <a:buNone/>
              <a:defRPr b="1" sz="2400">
                <a:latin typeface="Vidaloka"/>
                <a:ea typeface="Vidaloka"/>
                <a:cs typeface="Vidaloka"/>
                <a:sym typeface="Vidaloka"/>
              </a:defRPr>
            </a:lvl7pPr>
            <a:lvl8pPr lvl="7" algn="ctr">
              <a:lnSpc>
                <a:spcPct val="115000"/>
              </a:lnSpc>
              <a:spcBef>
                <a:spcPts val="0"/>
              </a:spcBef>
              <a:spcAft>
                <a:spcPts val="0"/>
              </a:spcAft>
              <a:buSzPts val="2400"/>
              <a:buFont typeface="Vidaloka"/>
              <a:buNone/>
              <a:defRPr b="1" sz="2400">
                <a:latin typeface="Vidaloka"/>
                <a:ea typeface="Vidaloka"/>
                <a:cs typeface="Vidaloka"/>
                <a:sym typeface="Vidaloka"/>
              </a:defRPr>
            </a:lvl8pPr>
            <a:lvl9pPr lvl="8" algn="ctr">
              <a:lnSpc>
                <a:spcPct val="115000"/>
              </a:lnSpc>
              <a:spcBef>
                <a:spcPts val="0"/>
              </a:spcBef>
              <a:spcAft>
                <a:spcPts val="0"/>
              </a:spcAft>
              <a:buSzPts val="2400"/>
              <a:buFont typeface="Vidaloka"/>
              <a:buNone/>
              <a:defRPr b="1" sz="2400">
                <a:latin typeface="Vidaloka"/>
                <a:ea typeface="Vidaloka"/>
                <a:cs typeface="Vidaloka"/>
                <a:sym typeface="Vidaloka"/>
              </a:defRPr>
            </a:lvl9pPr>
          </a:lstStyle>
          <a:p/>
        </p:txBody>
      </p:sp>
      <p:sp>
        <p:nvSpPr>
          <p:cNvPr id="83" name="Google Shape;83;p29"/>
          <p:cNvSpPr txBox="1"/>
          <p:nvPr>
            <p:ph idx="4" type="subTitle"/>
          </p:nvPr>
        </p:nvSpPr>
        <p:spPr>
          <a:xfrm>
            <a:off x="1693175" y="2961200"/>
            <a:ext cx="2486100" cy="902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84" name="Google Shape;84;p2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5" name="Google Shape;85;p2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86" name="Google Shape;86;p29"/>
          <p:cNvCxnSpPr/>
          <p:nvPr/>
        </p:nvCxnSpPr>
        <p:spPr>
          <a:xfrm flipH="1">
            <a:off x="6935750" y="3931325"/>
            <a:ext cx="2549400" cy="13545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30"/>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89" name="Google Shape;89;p3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0" name="Google Shape;90;p3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31"/>
          <p:cNvSpPr txBox="1"/>
          <p:nvPr>
            <p:ph idx="1" type="subTitle"/>
          </p:nvPr>
        </p:nvSpPr>
        <p:spPr>
          <a:xfrm>
            <a:off x="2247500" y="1433050"/>
            <a:ext cx="1838100" cy="357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b="1" sz="2400">
                <a:solidFill>
                  <a:schemeClr val="accent1"/>
                </a:solidFill>
                <a:latin typeface="Vidaloka"/>
                <a:ea typeface="Vidaloka"/>
                <a:cs typeface="Vidaloka"/>
                <a:sym typeface="Vidaloka"/>
              </a:defRPr>
            </a:lvl9pPr>
          </a:lstStyle>
          <a:p/>
        </p:txBody>
      </p:sp>
      <p:sp>
        <p:nvSpPr>
          <p:cNvPr id="93" name="Google Shape;93;p31"/>
          <p:cNvSpPr txBox="1"/>
          <p:nvPr>
            <p:ph idx="2" type="subTitle"/>
          </p:nvPr>
        </p:nvSpPr>
        <p:spPr>
          <a:xfrm>
            <a:off x="2247500" y="1790050"/>
            <a:ext cx="5160300" cy="2754000"/>
          </a:xfrm>
          <a:prstGeom prst="rect">
            <a:avLst/>
          </a:prstGeom>
          <a:noFill/>
          <a:ln>
            <a:noFill/>
          </a:ln>
        </p:spPr>
        <p:txBody>
          <a:bodyPr anchorCtr="0" anchor="t" bIns="91425" lIns="91425" spcFirstLastPara="1" rIns="91425" wrap="square" tIns="91425">
            <a:noAutofit/>
          </a:bodyPr>
          <a:lstStyle>
            <a:lvl1pPr lvl="0" marR="50800" algn="l">
              <a:lnSpc>
                <a:spcPct val="166000"/>
              </a:lnSpc>
              <a:spcBef>
                <a:spcPts val="0"/>
              </a:spcBef>
              <a:spcAft>
                <a:spcPts val="0"/>
              </a:spcAft>
              <a:buClr>
                <a:schemeClr val="accent1"/>
              </a:buClr>
              <a:buSzPts val="1400"/>
              <a:buChar char="●"/>
              <a:defRPr sz="1400">
                <a:solidFill>
                  <a:srgbClr val="374957"/>
                </a:solidFill>
              </a:defRPr>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94" name="Google Shape;94;p31"/>
          <p:cNvSpPr txBox="1"/>
          <p:nvPr>
            <p:ph type="title"/>
          </p:nvPr>
        </p:nvSpPr>
        <p:spPr>
          <a:xfrm>
            <a:off x="713225" y="445025"/>
            <a:ext cx="42972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95" name="Google Shape;95;p3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96" name="Google Shape;96;p3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 name="Shape 97"/>
        <p:cNvGrpSpPr/>
        <p:nvPr/>
      </p:nvGrpSpPr>
      <p:grpSpPr>
        <a:xfrm>
          <a:off x="0" y="0"/>
          <a:ext cx="0" cy="0"/>
          <a:chOff x="0" y="0"/>
          <a:chExt cx="0" cy="0"/>
        </a:xfrm>
      </p:grpSpPr>
      <p:sp>
        <p:nvSpPr>
          <p:cNvPr id="98" name="Google Shape;98;p32"/>
          <p:cNvSpPr txBox="1"/>
          <p:nvPr>
            <p:ph type="title"/>
          </p:nvPr>
        </p:nvSpPr>
        <p:spPr>
          <a:xfrm>
            <a:off x="1122500" y="1073000"/>
            <a:ext cx="6899100" cy="2856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cxnSp>
        <p:nvCxnSpPr>
          <p:cNvPr id="99" name="Google Shape;99;p3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0" name="Google Shape;100;p3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1" name="Google Shape;101;p32"/>
          <p:cNvCxnSpPr/>
          <p:nvPr/>
        </p:nvCxnSpPr>
        <p:spPr>
          <a:xfrm flipH="1">
            <a:off x="7093250" y="3935075"/>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02" name="Google Shape;102;p32"/>
          <p:cNvCxnSpPr/>
          <p:nvPr/>
        </p:nvCxnSpPr>
        <p:spPr>
          <a:xfrm flipH="1">
            <a:off x="-420450" y="-121600"/>
            <a:ext cx="2332800" cy="1347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33"/>
          <p:cNvSpPr txBox="1"/>
          <p:nvPr>
            <p:ph idx="1" type="body"/>
          </p:nvPr>
        </p:nvSpPr>
        <p:spPr>
          <a:xfrm>
            <a:off x="713225" y="441927"/>
            <a:ext cx="3557100" cy="977700"/>
          </a:xfrm>
          <a:prstGeom prst="rect">
            <a:avLst/>
          </a:prstGeom>
          <a:noFill/>
          <a:ln>
            <a:noFill/>
          </a:ln>
        </p:spPr>
        <p:txBody>
          <a:bodyPr anchorCtr="0" anchor="t" bIns="91425" lIns="91425" spcFirstLastPara="1" rIns="91425" wrap="square" tIns="91425">
            <a:noAutofit/>
          </a:bodyPr>
          <a:lstStyle>
            <a:lvl1pPr indent="-228600" lvl="0" marL="457200" algn="l">
              <a:lnSpc>
                <a:spcPct val="100000"/>
              </a:lnSpc>
              <a:spcBef>
                <a:spcPts val="0"/>
              </a:spcBef>
              <a:spcAft>
                <a:spcPts val="0"/>
              </a:spcAft>
              <a:buSzPts val="1800"/>
              <a:buNone/>
              <a:defRPr sz="3000">
                <a:latin typeface="Vidaloka"/>
                <a:ea typeface="Vidaloka"/>
                <a:cs typeface="Vidaloka"/>
                <a:sym typeface="Vidaloka"/>
              </a:defRPr>
            </a:lvl1pPr>
          </a:lstStyle>
          <a:p/>
        </p:txBody>
      </p:sp>
      <p:cxnSp>
        <p:nvCxnSpPr>
          <p:cNvPr id="105" name="Google Shape;105;p3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6" name="Google Shape;106;p3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07" name="Google Shape;107;p33"/>
          <p:cNvCxnSpPr/>
          <p:nvPr/>
        </p:nvCxnSpPr>
        <p:spPr>
          <a:xfrm flipH="1" rot="10800000">
            <a:off x="6144975" y="3103725"/>
            <a:ext cx="3118200" cy="22011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8" name="Shape 108"/>
        <p:cNvGrpSpPr/>
        <p:nvPr/>
      </p:nvGrpSpPr>
      <p:grpSpPr>
        <a:xfrm>
          <a:off x="0" y="0"/>
          <a:ext cx="0" cy="0"/>
          <a:chOff x="0" y="0"/>
          <a:chExt cx="0" cy="0"/>
        </a:xfrm>
      </p:grpSpPr>
      <p:sp>
        <p:nvSpPr>
          <p:cNvPr id="109" name="Google Shape;109;p34"/>
          <p:cNvSpPr txBox="1"/>
          <p:nvPr>
            <p:ph hasCustomPrompt="1" type="title"/>
          </p:nvPr>
        </p:nvSpPr>
        <p:spPr>
          <a:xfrm>
            <a:off x="713225" y="1345363"/>
            <a:ext cx="7717500" cy="1644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0" name="Google Shape;110;p34"/>
          <p:cNvSpPr txBox="1"/>
          <p:nvPr>
            <p:ph idx="1" type="subTitle"/>
          </p:nvPr>
        </p:nvSpPr>
        <p:spPr>
          <a:xfrm>
            <a:off x="1514325" y="3188648"/>
            <a:ext cx="6120300" cy="375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600"/>
              <a:buNone/>
              <a:defRPr sz="1600"/>
            </a:lvl1pPr>
            <a:lvl2pPr lvl="1" algn="ctr">
              <a:lnSpc>
                <a:spcPct val="115000"/>
              </a:lnSpc>
              <a:spcBef>
                <a:spcPts val="0"/>
              </a:spcBef>
              <a:spcAft>
                <a:spcPts val="0"/>
              </a:spcAft>
              <a:buSzPts val="1600"/>
              <a:buNone/>
              <a:defRPr sz="1600"/>
            </a:lvl2pPr>
            <a:lvl3pPr lvl="2" algn="ctr">
              <a:lnSpc>
                <a:spcPct val="115000"/>
              </a:lnSpc>
              <a:spcBef>
                <a:spcPts val="0"/>
              </a:spcBef>
              <a:spcAft>
                <a:spcPts val="0"/>
              </a:spcAft>
              <a:buSzPts val="1600"/>
              <a:buNone/>
              <a:defRPr sz="1600"/>
            </a:lvl3pPr>
            <a:lvl4pPr lvl="3" algn="ctr">
              <a:lnSpc>
                <a:spcPct val="115000"/>
              </a:lnSpc>
              <a:spcBef>
                <a:spcPts val="0"/>
              </a:spcBef>
              <a:spcAft>
                <a:spcPts val="0"/>
              </a:spcAft>
              <a:buSzPts val="1600"/>
              <a:buNone/>
              <a:defRPr sz="1600"/>
            </a:lvl4pPr>
            <a:lvl5pPr lvl="4" algn="ctr">
              <a:lnSpc>
                <a:spcPct val="115000"/>
              </a:lnSpc>
              <a:spcBef>
                <a:spcPts val="0"/>
              </a:spcBef>
              <a:spcAft>
                <a:spcPts val="0"/>
              </a:spcAft>
              <a:buSzPts val="1600"/>
              <a:buNone/>
              <a:defRPr sz="1600"/>
            </a:lvl5pPr>
            <a:lvl6pPr lvl="5" algn="ctr">
              <a:lnSpc>
                <a:spcPct val="115000"/>
              </a:lnSpc>
              <a:spcBef>
                <a:spcPts val="0"/>
              </a:spcBef>
              <a:spcAft>
                <a:spcPts val="0"/>
              </a:spcAft>
              <a:buSzPts val="1600"/>
              <a:buNone/>
              <a:defRPr sz="1600"/>
            </a:lvl6pPr>
            <a:lvl7pPr lvl="6" algn="ctr">
              <a:lnSpc>
                <a:spcPct val="115000"/>
              </a:lnSpc>
              <a:spcBef>
                <a:spcPts val="0"/>
              </a:spcBef>
              <a:spcAft>
                <a:spcPts val="0"/>
              </a:spcAft>
              <a:buSzPts val="1600"/>
              <a:buNone/>
              <a:defRPr sz="1600"/>
            </a:lvl7pPr>
            <a:lvl8pPr lvl="7" algn="ctr">
              <a:lnSpc>
                <a:spcPct val="115000"/>
              </a:lnSpc>
              <a:spcBef>
                <a:spcPts val="0"/>
              </a:spcBef>
              <a:spcAft>
                <a:spcPts val="0"/>
              </a:spcAft>
              <a:buSzPts val="1600"/>
              <a:buNone/>
              <a:defRPr sz="1600"/>
            </a:lvl8pPr>
            <a:lvl9pPr lvl="8" algn="ctr">
              <a:lnSpc>
                <a:spcPct val="115000"/>
              </a:lnSpc>
              <a:spcBef>
                <a:spcPts val="0"/>
              </a:spcBef>
              <a:spcAft>
                <a:spcPts val="0"/>
              </a:spcAft>
              <a:buSzPts val="1600"/>
              <a:buNone/>
              <a:defRPr sz="1600"/>
            </a:lvl9pPr>
          </a:lstStyle>
          <a:p/>
        </p:txBody>
      </p:sp>
      <p:cxnSp>
        <p:nvCxnSpPr>
          <p:cNvPr id="111" name="Google Shape;111;p3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12" name="Google Shape;112;p3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13" name="Google Shape;113;p3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14" name="Google Shape;114;p3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5" name="Shape 11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1">
    <p:spTree>
      <p:nvGrpSpPr>
        <p:cNvPr id="116" name="Shape 116"/>
        <p:cNvGrpSpPr/>
        <p:nvPr/>
      </p:nvGrpSpPr>
      <p:grpSpPr>
        <a:xfrm>
          <a:off x="0" y="0"/>
          <a:ext cx="0" cy="0"/>
          <a:chOff x="0" y="0"/>
          <a:chExt cx="0" cy="0"/>
        </a:xfrm>
      </p:grpSpPr>
      <p:sp>
        <p:nvSpPr>
          <p:cNvPr id="117" name="Google Shape;117;p36"/>
          <p:cNvSpPr txBox="1"/>
          <p:nvPr>
            <p:ph type="title"/>
          </p:nvPr>
        </p:nvSpPr>
        <p:spPr>
          <a:xfrm>
            <a:off x="7200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8" name="Google Shape;118;p36"/>
          <p:cNvSpPr txBox="1"/>
          <p:nvPr>
            <p:ph idx="2" type="title"/>
          </p:nvPr>
        </p:nvSpPr>
        <p:spPr>
          <a:xfrm>
            <a:off x="14826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19" name="Google Shape;119;p36"/>
          <p:cNvSpPr txBox="1"/>
          <p:nvPr>
            <p:ph idx="1" type="subTitle"/>
          </p:nvPr>
        </p:nvSpPr>
        <p:spPr>
          <a:xfrm>
            <a:off x="720000" y="2081199"/>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6"/>
          <p:cNvSpPr txBox="1"/>
          <p:nvPr>
            <p:ph idx="3" type="title"/>
          </p:nvPr>
        </p:nvSpPr>
        <p:spPr>
          <a:xfrm>
            <a:off x="34038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1" name="Google Shape;121;p36"/>
          <p:cNvSpPr txBox="1"/>
          <p:nvPr>
            <p:ph idx="4" type="title"/>
          </p:nvPr>
        </p:nvSpPr>
        <p:spPr>
          <a:xfrm>
            <a:off x="41664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2" name="Google Shape;122;p36"/>
          <p:cNvSpPr txBox="1"/>
          <p:nvPr>
            <p:ph idx="5" type="subTitle"/>
          </p:nvPr>
        </p:nvSpPr>
        <p:spPr>
          <a:xfrm>
            <a:off x="3403800" y="2081208"/>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6"/>
          <p:cNvSpPr txBox="1"/>
          <p:nvPr>
            <p:ph idx="6" type="title"/>
          </p:nvPr>
        </p:nvSpPr>
        <p:spPr>
          <a:xfrm>
            <a:off x="6087600" y="1677218"/>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4" name="Google Shape;124;p36"/>
          <p:cNvSpPr txBox="1"/>
          <p:nvPr>
            <p:ph idx="7" type="title"/>
          </p:nvPr>
        </p:nvSpPr>
        <p:spPr>
          <a:xfrm>
            <a:off x="6850200" y="1095325"/>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5" name="Google Shape;125;p36"/>
          <p:cNvSpPr txBox="1"/>
          <p:nvPr>
            <p:ph idx="8" type="subTitle"/>
          </p:nvPr>
        </p:nvSpPr>
        <p:spPr>
          <a:xfrm>
            <a:off x="6087600" y="2081208"/>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6"/>
          <p:cNvSpPr txBox="1"/>
          <p:nvPr>
            <p:ph idx="9" type="title"/>
          </p:nvPr>
        </p:nvSpPr>
        <p:spPr>
          <a:xfrm>
            <a:off x="7200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7" name="Google Shape;127;p36"/>
          <p:cNvSpPr txBox="1"/>
          <p:nvPr>
            <p:ph idx="13" type="title"/>
          </p:nvPr>
        </p:nvSpPr>
        <p:spPr>
          <a:xfrm>
            <a:off x="14826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28" name="Google Shape;128;p36"/>
          <p:cNvSpPr txBox="1"/>
          <p:nvPr>
            <p:ph idx="14" type="subTitle"/>
          </p:nvPr>
        </p:nvSpPr>
        <p:spPr>
          <a:xfrm>
            <a:off x="7200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6"/>
          <p:cNvSpPr txBox="1"/>
          <p:nvPr>
            <p:ph idx="15" type="title"/>
          </p:nvPr>
        </p:nvSpPr>
        <p:spPr>
          <a:xfrm>
            <a:off x="34038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0" name="Google Shape;130;p36"/>
          <p:cNvSpPr txBox="1"/>
          <p:nvPr>
            <p:ph idx="16" type="title"/>
          </p:nvPr>
        </p:nvSpPr>
        <p:spPr>
          <a:xfrm>
            <a:off x="41664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31" name="Google Shape;131;p36"/>
          <p:cNvSpPr txBox="1"/>
          <p:nvPr>
            <p:ph idx="17" type="subTitle"/>
          </p:nvPr>
        </p:nvSpPr>
        <p:spPr>
          <a:xfrm>
            <a:off x="34038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6"/>
          <p:cNvSpPr txBox="1"/>
          <p:nvPr>
            <p:ph idx="18" type="title"/>
          </p:nvPr>
        </p:nvSpPr>
        <p:spPr>
          <a:xfrm>
            <a:off x="6087600" y="3313579"/>
            <a:ext cx="2336400" cy="405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3" name="Google Shape;133;p36"/>
          <p:cNvSpPr txBox="1"/>
          <p:nvPr>
            <p:ph idx="19" type="title"/>
          </p:nvPr>
        </p:nvSpPr>
        <p:spPr>
          <a:xfrm>
            <a:off x="6850200" y="2714087"/>
            <a:ext cx="811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900"/>
              <a:buNone/>
              <a:defRPr sz="3800"/>
            </a:lvl1pPr>
            <a:lvl2pPr lvl="1" algn="l">
              <a:lnSpc>
                <a:spcPct val="100000"/>
              </a:lnSpc>
              <a:spcBef>
                <a:spcPts val="0"/>
              </a:spcBef>
              <a:spcAft>
                <a:spcPts val="0"/>
              </a:spcAft>
              <a:buSzPts val="3900"/>
              <a:buNone/>
              <a:defRPr sz="3900"/>
            </a:lvl2pPr>
            <a:lvl3pPr lvl="2" algn="l">
              <a:lnSpc>
                <a:spcPct val="100000"/>
              </a:lnSpc>
              <a:spcBef>
                <a:spcPts val="0"/>
              </a:spcBef>
              <a:spcAft>
                <a:spcPts val="0"/>
              </a:spcAft>
              <a:buSzPts val="3900"/>
              <a:buNone/>
              <a:defRPr sz="3900"/>
            </a:lvl3pPr>
            <a:lvl4pPr lvl="3" algn="l">
              <a:lnSpc>
                <a:spcPct val="100000"/>
              </a:lnSpc>
              <a:spcBef>
                <a:spcPts val="0"/>
              </a:spcBef>
              <a:spcAft>
                <a:spcPts val="0"/>
              </a:spcAft>
              <a:buSzPts val="3900"/>
              <a:buNone/>
              <a:defRPr sz="3900"/>
            </a:lvl4pPr>
            <a:lvl5pPr lvl="4" algn="l">
              <a:lnSpc>
                <a:spcPct val="100000"/>
              </a:lnSpc>
              <a:spcBef>
                <a:spcPts val="0"/>
              </a:spcBef>
              <a:spcAft>
                <a:spcPts val="0"/>
              </a:spcAft>
              <a:buSzPts val="3900"/>
              <a:buNone/>
              <a:defRPr sz="3900"/>
            </a:lvl5pPr>
            <a:lvl6pPr lvl="5" algn="l">
              <a:lnSpc>
                <a:spcPct val="100000"/>
              </a:lnSpc>
              <a:spcBef>
                <a:spcPts val="0"/>
              </a:spcBef>
              <a:spcAft>
                <a:spcPts val="0"/>
              </a:spcAft>
              <a:buSzPts val="3900"/>
              <a:buNone/>
              <a:defRPr sz="3900"/>
            </a:lvl6pPr>
            <a:lvl7pPr lvl="6" algn="l">
              <a:lnSpc>
                <a:spcPct val="100000"/>
              </a:lnSpc>
              <a:spcBef>
                <a:spcPts val="0"/>
              </a:spcBef>
              <a:spcAft>
                <a:spcPts val="0"/>
              </a:spcAft>
              <a:buSzPts val="3900"/>
              <a:buNone/>
              <a:defRPr sz="3900"/>
            </a:lvl7pPr>
            <a:lvl8pPr lvl="7" algn="l">
              <a:lnSpc>
                <a:spcPct val="100000"/>
              </a:lnSpc>
              <a:spcBef>
                <a:spcPts val="0"/>
              </a:spcBef>
              <a:spcAft>
                <a:spcPts val="0"/>
              </a:spcAft>
              <a:buSzPts val="3900"/>
              <a:buNone/>
              <a:defRPr sz="3900"/>
            </a:lvl8pPr>
            <a:lvl9pPr lvl="8" algn="l">
              <a:lnSpc>
                <a:spcPct val="100000"/>
              </a:lnSpc>
              <a:spcBef>
                <a:spcPts val="0"/>
              </a:spcBef>
              <a:spcAft>
                <a:spcPts val="0"/>
              </a:spcAft>
              <a:buSzPts val="3900"/>
              <a:buNone/>
              <a:defRPr sz="3900"/>
            </a:lvl9pPr>
          </a:lstStyle>
          <a:p/>
        </p:txBody>
      </p:sp>
      <p:sp>
        <p:nvSpPr>
          <p:cNvPr id="134" name="Google Shape;134;p36"/>
          <p:cNvSpPr txBox="1"/>
          <p:nvPr>
            <p:ph idx="20" type="subTitle"/>
          </p:nvPr>
        </p:nvSpPr>
        <p:spPr>
          <a:xfrm>
            <a:off x="6087600" y="3705863"/>
            <a:ext cx="2336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21" type="title"/>
          </p:nvPr>
        </p:nvSpPr>
        <p:spPr>
          <a:xfrm>
            <a:off x="2332400" y="445025"/>
            <a:ext cx="44793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136" name="Google Shape;136;p3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7" name="Google Shape;137;p3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38" name="Google Shape;138;p3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39" name="Google Shape;139;p3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2">
    <p:spTree>
      <p:nvGrpSpPr>
        <p:cNvPr id="140" name="Shape 140"/>
        <p:cNvGrpSpPr/>
        <p:nvPr/>
      </p:nvGrpSpPr>
      <p:grpSpPr>
        <a:xfrm>
          <a:off x="0" y="0"/>
          <a:ext cx="0" cy="0"/>
          <a:chOff x="0" y="0"/>
          <a:chExt cx="0" cy="0"/>
        </a:xfrm>
      </p:grpSpPr>
      <p:sp>
        <p:nvSpPr>
          <p:cNvPr id="141" name="Google Shape;141;p37"/>
          <p:cNvSpPr txBox="1"/>
          <p:nvPr>
            <p:ph type="title"/>
          </p:nvPr>
        </p:nvSpPr>
        <p:spPr>
          <a:xfrm>
            <a:off x="699900" y="2821263"/>
            <a:ext cx="4323000" cy="497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a:lvl1pPr>
            <a:lvl2pPr lvl="1"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2pPr>
            <a:lvl3pPr lvl="2"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3pPr>
            <a:lvl4pPr lvl="3"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4pPr>
            <a:lvl5pPr lvl="4"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5pPr>
            <a:lvl6pPr lvl="5"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6pPr>
            <a:lvl7pPr lvl="6"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7pPr>
            <a:lvl8pPr lvl="7"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8pPr>
            <a:lvl9pPr lvl="8"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142" name="Google Shape;142;p37"/>
          <p:cNvSpPr txBox="1"/>
          <p:nvPr>
            <p:ph idx="1" type="subTitle"/>
          </p:nvPr>
        </p:nvSpPr>
        <p:spPr>
          <a:xfrm>
            <a:off x="699900" y="1675902"/>
            <a:ext cx="5458200" cy="997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2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143" name="Google Shape;143;p3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4" name="Google Shape;144;p3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45" name="Google Shape;145;p37"/>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46" name="Google Shape;146;p37"/>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147" name="Shape 147"/>
        <p:cNvGrpSpPr/>
        <p:nvPr/>
      </p:nvGrpSpPr>
      <p:grpSpPr>
        <a:xfrm>
          <a:off x="0" y="0"/>
          <a:ext cx="0" cy="0"/>
          <a:chOff x="0" y="0"/>
          <a:chExt cx="0" cy="0"/>
        </a:xfrm>
      </p:grpSpPr>
      <p:sp>
        <p:nvSpPr>
          <p:cNvPr id="148" name="Google Shape;148;p38"/>
          <p:cNvSpPr txBox="1"/>
          <p:nvPr>
            <p:ph type="title"/>
          </p:nvPr>
        </p:nvSpPr>
        <p:spPr>
          <a:xfrm>
            <a:off x="1994850" y="1482825"/>
            <a:ext cx="5154300" cy="1291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p:txBody>
      </p:sp>
      <p:sp>
        <p:nvSpPr>
          <p:cNvPr id="149" name="Google Shape;149;p38"/>
          <p:cNvSpPr txBox="1"/>
          <p:nvPr>
            <p:ph idx="1" type="subTitle"/>
          </p:nvPr>
        </p:nvSpPr>
        <p:spPr>
          <a:xfrm>
            <a:off x="2299500" y="2972150"/>
            <a:ext cx="4545000" cy="554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cxnSp>
        <p:nvCxnSpPr>
          <p:cNvPr id="150" name="Google Shape;150;p3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1" name="Google Shape;151;p3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21"/>
          <p:cNvSpPr txBox="1"/>
          <p:nvPr>
            <p:ph type="title"/>
          </p:nvPr>
        </p:nvSpPr>
        <p:spPr>
          <a:xfrm>
            <a:off x="713225" y="445025"/>
            <a:ext cx="4711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7" name="Google Shape;17;p21"/>
          <p:cNvSpPr txBox="1"/>
          <p:nvPr>
            <p:ph idx="1" type="body"/>
          </p:nvPr>
        </p:nvSpPr>
        <p:spPr>
          <a:xfrm>
            <a:off x="713250" y="1272925"/>
            <a:ext cx="7717500" cy="32958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Font typeface="Lato"/>
              <a:buChar char="●"/>
              <a:defRPr sz="1100"/>
            </a:lvl1pPr>
            <a:lvl2pPr indent="-317500" lvl="1" marL="914400" algn="l">
              <a:lnSpc>
                <a:spcPct val="115000"/>
              </a:lnSpc>
              <a:spcBef>
                <a:spcPts val="0"/>
              </a:spcBef>
              <a:spcAft>
                <a:spcPts val="0"/>
              </a:spcAft>
              <a:buClr>
                <a:schemeClr val="dk1"/>
              </a:buClr>
              <a:buSzPts val="1400"/>
              <a:buFont typeface="Lato"/>
              <a:buChar char="○"/>
              <a:defRPr/>
            </a:lvl2pPr>
            <a:lvl3pPr indent="-317500" lvl="2" marL="1371600" algn="l">
              <a:lnSpc>
                <a:spcPct val="115000"/>
              </a:lnSpc>
              <a:spcBef>
                <a:spcPts val="0"/>
              </a:spcBef>
              <a:spcAft>
                <a:spcPts val="0"/>
              </a:spcAft>
              <a:buClr>
                <a:schemeClr val="dk1"/>
              </a:buClr>
              <a:buSzPts val="1400"/>
              <a:buFont typeface="Lato"/>
              <a:buChar char="■"/>
              <a:defRPr/>
            </a:lvl3pPr>
            <a:lvl4pPr indent="-317500" lvl="3" marL="1828800" algn="l">
              <a:lnSpc>
                <a:spcPct val="115000"/>
              </a:lnSpc>
              <a:spcBef>
                <a:spcPts val="0"/>
              </a:spcBef>
              <a:spcAft>
                <a:spcPts val="0"/>
              </a:spcAft>
              <a:buClr>
                <a:schemeClr val="dk1"/>
              </a:buClr>
              <a:buSzPts val="1400"/>
              <a:buFont typeface="Lato"/>
              <a:buChar char="●"/>
              <a:defRPr/>
            </a:lvl4pPr>
            <a:lvl5pPr indent="-317500" lvl="4" marL="2286000" algn="l">
              <a:lnSpc>
                <a:spcPct val="115000"/>
              </a:lnSpc>
              <a:spcBef>
                <a:spcPts val="0"/>
              </a:spcBef>
              <a:spcAft>
                <a:spcPts val="0"/>
              </a:spcAft>
              <a:buClr>
                <a:schemeClr val="dk1"/>
              </a:buClr>
              <a:buSzPts val="1400"/>
              <a:buFont typeface="Lato"/>
              <a:buChar char="○"/>
              <a:defRPr/>
            </a:lvl5pPr>
            <a:lvl6pPr indent="-317500" lvl="5" marL="2743200" algn="l">
              <a:lnSpc>
                <a:spcPct val="115000"/>
              </a:lnSpc>
              <a:spcBef>
                <a:spcPts val="0"/>
              </a:spcBef>
              <a:spcAft>
                <a:spcPts val="0"/>
              </a:spcAft>
              <a:buClr>
                <a:schemeClr val="dk1"/>
              </a:buClr>
              <a:buSzPts val="1400"/>
              <a:buFont typeface="Lato"/>
              <a:buChar char="■"/>
              <a:defRPr/>
            </a:lvl6pPr>
            <a:lvl7pPr indent="-317500" lvl="6" marL="3200400" algn="l">
              <a:lnSpc>
                <a:spcPct val="115000"/>
              </a:lnSpc>
              <a:spcBef>
                <a:spcPts val="0"/>
              </a:spcBef>
              <a:spcAft>
                <a:spcPts val="0"/>
              </a:spcAft>
              <a:buClr>
                <a:schemeClr val="dk1"/>
              </a:buClr>
              <a:buSzPts val="1400"/>
              <a:buFont typeface="Lato"/>
              <a:buChar char="●"/>
              <a:defRPr/>
            </a:lvl7pPr>
            <a:lvl8pPr indent="-317500" lvl="7" marL="3657600" algn="l">
              <a:lnSpc>
                <a:spcPct val="115000"/>
              </a:lnSpc>
              <a:spcBef>
                <a:spcPts val="0"/>
              </a:spcBef>
              <a:spcAft>
                <a:spcPts val="0"/>
              </a:spcAft>
              <a:buClr>
                <a:schemeClr val="dk1"/>
              </a:buClr>
              <a:buSzPts val="1400"/>
              <a:buFont typeface="Lato"/>
              <a:buChar char="○"/>
              <a:defRPr/>
            </a:lvl8pPr>
            <a:lvl9pPr indent="-317500" lvl="8" marL="4114800" algn="l">
              <a:lnSpc>
                <a:spcPct val="115000"/>
              </a:lnSpc>
              <a:spcBef>
                <a:spcPts val="0"/>
              </a:spcBef>
              <a:spcAft>
                <a:spcPts val="0"/>
              </a:spcAft>
              <a:buClr>
                <a:schemeClr val="dk1"/>
              </a:buClr>
              <a:buSzPts val="1400"/>
              <a:buFont typeface="Lato"/>
              <a:buChar char="■"/>
              <a:defRPr/>
            </a:lvl9pPr>
          </a:lstStyle>
          <a:p/>
        </p:txBody>
      </p:sp>
      <p:cxnSp>
        <p:nvCxnSpPr>
          <p:cNvPr id="18" name="Google Shape;18;p2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 name="Google Shape;19;p2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 name="Google Shape;20;p21"/>
          <p:cNvCxnSpPr/>
          <p:nvPr/>
        </p:nvCxnSpPr>
        <p:spPr>
          <a:xfrm>
            <a:off x="6884900" y="-113600"/>
            <a:ext cx="2565600" cy="1306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4">
    <p:spTree>
      <p:nvGrpSpPr>
        <p:cNvPr id="152" name="Shape 152"/>
        <p:cNvGrpSpPr/>
        <p:nvPr/>
      </p:nvGrpSpPr>
      <p:grpSpPr>
        <a:xfrm>
          <a:off x="0" y="0"/>
          <a:ext cx="0" cy="0"/>
          <a:chOff x="0" y="0"/>
          <a:chExt cx="0" cy="0"/>
        </a:xfrm>
      </p:grpSpPr>
      <p:sp>
        <p:nvSpPr>
          <p:cNvPr id="153" name="Google Shape;153;p39"/>
          <p:cNvSpPr txBox="1"/>
          <p:nvPr>
            <p:ph type="title"/>
          </p:nvPr>
        </p:nvSpPr>
        <p:spPr>
          <a:xfrm>
            <a:off x="3742850" y="1549875"/>
            <a:ext cx="4545000" cy="129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9000"/>
              <a:buNone/>
              <a:defRPr sz="9000"/>
            </a:lvl1pPr>
            <a:lvl2pPr lvl="1" algn="l">
              <a:lnSpc>
                <a:spcPct val="100000"/>
              </a:lnSpc>
              <a:spcBef>
                <a:spcPts val="0"/>
              </a:spcBef>
              <a:spcAft>
                <a:spcPts val="0"/>
              </a:spcAft>
              <a:buSzPts val="9000"/>
              <a:buNone/>
              <a:defRPr sz="9000"/>
            </a:lvl2pPr>
            <a:lvl3pPr lvl="2" algn="l">
              <a:lnSpc>
                <a:spcPct val="100000"/>
              </a:lnSpc>
              <a:spcBef>
                <a:spcPts val="0"/>
              </a:spcBef>
              <a:spcAft>
                <a:spcPts val="0"/>
              </a:spcAft>
              <a:buSzPts val="9000"/>
              <a:buNone/>
              <a:defRPr sz="9000"/>
            </a:lvl3pPr>
            <a:lvl4pPr lvl="3" algn="l">
              <a:lnSpc>
                <a:spcPct val="100000"/>
              </a:lnSpc>
              <a:spcBef>
                <a:spcPts val="0"/>
              </a:spcBef>
              <a:spcAft>
                <a:spcPts val="0"/>
              </a:spcAft>
              <a:buSzPts val="9000"/>
              <a:buNone/>
              <a:defRPr sz="9000"/>
            </a:lvl4pPr>
            <a:lvl5pPr lvl="4" algn="l">
              <a:lnSpc>
                <a:spcPct val="100000"/>
              </a:lnSpc>
              <a:spcBef>
                <a:spcPts val="0"/>
              </a:spcBef>
              <a:spcAft>
                <a:spcPts val="0"/>
              </a:spcAft>
              <a:buSzPts val="9000"/>
              <a:buNone/>
              <a:defRPr sz="9000"/>
            </a:lvl5pPr>
            <a:lvl6pPr lvl="5" algn="l">
              <a:lnSpc>
                <a:spcPct val="100000"/>
              </a:lnSpc>
              <a:spcBef>
                <a:spcPts val="0"/>
              </a:spcBef>
              <a:spcAft>
                <a:spcPts val="0"/>
              </a:spcAft>
              <a:buSzPts val="9000"/>
              <a:buNone/>
              <a:defRPr sz="9000"/>
            </a:lvl6pPr>
            <a:lvl7pPr lvl="6" algn="l">
              <a:lnSpc>
                <a:spcPct val="100000"/>
              </a:lnSpc>
              <a:spcBef>
                <a:spcPts val="0"/>
              </a:spcBef>
              <a:spcAft>
                <a:spcPts val="0"/>
              </a:spcAft>
              <a:buSzPts val="9000"/>
              <a:buNone/>
              <a:defRPr sz="9000"/>
            </a:lvl7pPr>
            <a:lvl8pPr lvl="7" algn="l">
              <a:lnSpc>
                <a:spcPct val="100000"/>
              </a:lnSpc>
              <a:spcBef>
                <a:spcPts val="0"/>
              </a:spcBef>
              <a:spcAft>
                <a:spcPts val="0"/>
              </a:spcAft>
              <a:buSzPts val="9000"/>
              <a:buNone/>
              <a:defRPr sz="9000"/>
            </a:lvl8pPr>
            <a:lvl9pPr lvl="8" algn="l">
              <a:lnSpc>
                <a:spcPct val="100000"/>
              </a:lnSpc>
              <a:spcBef>
                <a:spcPts val="0"/>
              </a:spcBef>
              <a:spcAft>
                <a:spcPts val="0"/>
              </a:spcAft>
              <a:buSzPts val="9000"/>
              <a:buNone/>
              <a:defRPr sz="9000"/>
            </a:lvl9pPr>
          </a:lstStyle>
          <a:p/>
        </p:txBody>
      </p:sp>
      <p:sp>
        <p:nvSpPr>
          <p:cNvPr id="154" name="Google Shape;154;p39"/>
          <p:cNvSpPr txBox="1"/>
          <p:nvPr>
            <p:ph idx="1" type="subTitle"/>
          </p:nvPr>
        </p:nvSpPr>
        <p:spPr>
          <a:xfrm>
            <a:off x="3742850" y="3039213"/>
            <a:ext cx="4545000" cy="554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cxnSp>
        <p:nvCxnSpPr>
          <p:cNvPr id="155" name="Google Shape;155;p3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6" name="Google Shape;156;p3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57" name="Google Shape;157;p3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58" name="Google Shape;158;p3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59" name="Google Shape;159;p3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60" name="Google Shape;160;p3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5">
    <p:spTree>
      <p:nvGrpSpPr>
        <p:cNvPr id="161" name="Shape 161"/>
        <p:cNvGrpSpPr/>
        <p:nvPr/>
      </p:nvGrpSpPr>
      <p:grpSpPr>
        <a:xfrm>
          <a:off x="0" y="0"/>
          <a:ext cx="0" cy="0"/>
          <a:chOff x="0" y="0"/>
          <a:chExt cx="0" cy="0"/>
        </a:xfrm>
      </p:grpSpPr>
      <p:sp>
        <p:nvSpPr>
          <p:cNvPr id="162" name="Google Shape;162;p40"/>
          <p:cNvSpPr txBox="1"/>
          <p:nvPr>
            <p:ph type="title"/>
          </p:nvPr>
        </p:nvSpPr>
        <p:spPr>
          <a:xfrm>
            <a:off x="1677925" y="2511803"/>
            <a:ext cx="3714900" cy="805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4"/>
              </a:buClr>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3" name="Google Shape;163;p40"/>
          <p:cNvSpPr txBox="1"/>
          <p:nvPr>
            <p:ph idx="2" type="title"/>
          </p:nvPr>
        </p:nvSpPr>
        <p:spPr>
          <a:xfrm>
            <a:off x="3741925" y="1484693"/>
            <a:ext cx="1650900" cy="978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6000"/>
              <a:buNone/>
              <a:defRPr sz="7000">
                <a:solidFill>
                  <a:schemeClr val="accent1"/>
                </a:solidFill>
              </a:defRPr>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164" name="Google Shape;164;p40"/>
          <p:cNvSpPr txBox="1"/>
          <p:nvPr>
            <p:ph idx="1" type="subTitle"/>
          </p:nvPr>
        </p:nvSpPr>
        <p:spPr>
          <a:xfrm>
            <a:off x="831625" y="3244000"/>
            <a:ext cx="4561200" cy="393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8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165" name="Google Shape;165;p40"/>
          <p:cNvCxnSpPr/>
          <p:nvPr/>
        </p:nvCxnSpPr>
        <p:spPr>
          <a:xfrm rot="10800000">
            <a:off x="-30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6" name="Google Shape;166;p40"/>
          <p:cNvCxnSpPr/>
          <p:nvPr/>
        </p:nvCxnSpPr>
        <p:spPr>
          <a:xfrm rot="10800000">
            <a:off x="-30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67" name="Google Shape;167;p40"/>
          <p:cNvCxnSpPr/>
          <p:nvPr/>
        </p:nvCxnSpPr>
        <p:spPr>
          <a:xfrm>
            <a:off x="-112875" y="3979775"/>
            <a:ext cx="1378500" cy="12363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68" name="Google Shape;168;p40"/>
          <p:cNvCxnSpPr/>
          <p:nvPr/>
        </p:nvCxnSpPr>
        <p:spPr>
          <a:xfrm>
            <a:off x="7908725" y="-88700"/>
            <a:ext cx="1418700" cy="1064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69" name="Shape 169"/>
        <p:cNvGrpSpPr/>
        <p:nvPr/>
      </p:nvGrpSpPr>
      <p:grpSpPr>
        <a:xfrm>
          <a:off x="0" y="0"/>
          <a:ext cx="0" cy="0"/>
          <a:chOff x="0" y="0"/>
          <a:chExt cx="0" cy="0"/>
        </a:xfrm>
      </p:grpSpPr>
      <p:sp>
        <p:nvSpPr>
          <p:cNvPr id="170" name="Google Shape;170;p4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171" name="Google Shape;171;p4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2" name="Google Shape;172;p4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3" name="Google Shape;173;p41"/>
          <p:cNvCxnSpPr/>
          <p:nvPr/>
        </p:nvCxnSpPr>
        <p:spPr>
          <a:xfrm>
            <a:off x="7207350" y="-153175"/>
            <a:ext cx="2120400" cy="12738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174" name="Shape 174"/>
        <p:cNvGrpSpPr/>
        <p:nvPr/>
      </p:nvGrpSpPr>
      <p:grpSpPr>
        <a:xfrm>
          <a:off x="0" y="0"/>
          <a:ext cx="0" cy="0"/>
          <a:chOff x="0" y="0"/>
          <a:chExt cx="0" cy="0"/>
        </a:xfrm>
      </p:grpSpPr>
      <p:cxnSp>
        <p:nvCxnSpPr>
          <p:cNvPr id="175" name="Google Shape;175;p4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6" name="Google Shape;176;p4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77" name="Google Shape;177;p42"/>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78" name="Google Shape;178;p4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79" name="Google Shape;179;p4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80" name="Google Shape;180;p42"/>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181" name="Google Shape;181;p42"/>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8">
    <p:spTree>
      <p:nvGrpSpPr>
        <p:cNvPr id="182" name="Shape 182"/>
        <p:cNvGrpSpPr/>
        <p:nvPr/>
      </p:nvGrpSpPr>
      <p:grpSpPr>
        <a:xfrm>
          <a:off x="0" y="0"/>
          <a:ext cx="0" cy="0"/>
          <a:chOff x="0" y="0"/>
          <a:chExt cx="0" cy="0"/>
        </a:xfrm>
      </p:grpSpPr>
      <p:cxnSp>
        <p:nvCxnSpPr>
          <p:cNvPr id="183" name="Google Shape;183;p4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4" name="Google Shape;184;p4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85" name="Google Shape;185;p4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86" name="Google Shape;186;p4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187" name="Google Shape;187;p43"/>
          <p:cNvSpPr txBox="1"/>
          <p:nvPr>
            <p:ph idx="1" type="body"/>
          </p:nvPr>
        </p:nvSpPr>
        <p:spPr>
          <a:xfrm>
            <a:off x="5547900" y="3007750"/>
            <a:ext cx="2883000" cy="15954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indent="-317500" lvl="1" marL="914400" algn="l">
              <a:lnSpc>
                <a:spcPct val="100000"/>
              </a:lnSpc>
              <a:spcBef>
                <a:spcPts val="0"/>
              </a:spcBef>
              <a:spcAft>
                <a:spcPts val="0"/>
              </a:spcAft>
              <a:buSzPts val="1400"/>
              <a:buChar char="○"/>
              <a:defRPr sz="3000">
                <a:latin typeface="Vidaloka"/>
                <a:ea typeface="Vidaloka"/>
                <a:cs typeface="Vidaloka"/>
                <a:sym typeface="Vidaloka"/>
              </a:defRPr>
            </a:lvl2pPr>
            <a:lvl3pPr indent="-317500" lvl="2" marL="1371600" algn="l">
              <a:lnSpc>
                <a:spcPct val="100000"/>
              </a:lnSpc>
              <a:spcBef>
                <a:spcPts val="0"/>
              </a:spcBef>
              <a:spcAft>
                <a:spcPts val="0"/>
              </a:spcAft>
              <a:buSzPts val="1400"/>
              <a:buChar char="■"/>
              <a:defRPr sz="3000">
                <a:latin typeface="Vidaloka"/>
                <a:ea typeface="Vidaloka"/>
                <a:cs typeface="Vidaloka"/>
                <a:sym typeface="Vidaloka"/>
              </a:defRPr>
            </a:lvl3pPr>
            <a:lvl4pPr indent="-317500" lvl="3" marL="1828800" algn="l">
              <a:lnSpc>
                <a:spcPct val="100000"/>
              </a:lnSpc>
              <a:spcBef>
                <a:spcPts val="0"/>
              </a:spcBef>
              <a:spcAft>
                <a:spcPts val="0"/>
              </a:spcAft>
              <a:buSzPts val="1400"/>
              <a:buChar char="●"/>
              <a:defRPr sz="3000">
                <a:latin typeface="Vidaloka"/>
                <a:ea typeface="Vidaloka"/>
                <a:cs typeface="Vidaloka"/>
                <a:sym typeface="Vidaloka"/>
              </a:defRPr>
            </a:lvl4pPr>
            <a:lvl5pPr indent="-317500" lvl="4" marL="2286000" algn="l">
              <a:lnSpc>
                <a:spcPct val="100000"/>
              </a:lnSpc>
              <a:spcBef>
                <a:spcPts val="0"/>
              </a:spcBef>
              <a:spcAft>
                <a:spcPts val="0"/>
              </a:spcAft>
              <a:buSzPts val="1400"/>
              <a:buChar char="○"/>
              <a:defRPr sz="3000">
                <a:latin typeface="Vidaloka"/>
                <a:ea typeface="Vidaloka"/>
                <a:cs typeface="Vidaloka"/>
                <a:sym typeface="Vidaloka"/>
              </a:defRPr>
            </a:lvl5pPr>
            <a:lvl6pPr indent="-317500" lvl="5" marL="2743200" algn="l">
              <a:lnSpc>
                <a:spcPct val="100000"/>
              </a:lnSpc>
              <a:spcBef>
                <a:spcPts val="0"/>
              </a:spcBef>
              <a:spcAft>
                <a:spcPts val="0"/>
              </a:spcAft>
              <a:buSzPts val="1400"/>
              <a:buChar char="■"/>
              <a:defRPr sz="3000">
                <a:latin typeface="Vidaloka"/>
                <a:ea typeface="Vidaloka"/>
                <a:cs typeface="Vidaloka"/>
                <a:sym typeface="Vidaloka"/>
              </a:defRPr>
            </a:lvl6pPr>
            <a:lvl7pPr indent="-317500" lvl="6" marL="3200400" algn="l">
              <a:lnSpc>
                <a:spcPct val="100000"/>
              </a:lnSpc>
              <a:spcBef>
                <a:spcPts val="0"/>
              </a:spcBef>
              <a:spcAft>
                <a:spcPts val="0"/>
              </a:spcAft>
              <a:buSzPts val="1400"/>
              <a:buChar char="●"/>
              <a:defRPr sz="3000">
                <a:latin typeface="Vidaloka"/>
                <a:ea typeface="Vidaloka"/>
                <a:cs typeface="Vidaloka"/>
                <a:sym typeface="Vidaloka"/>
              </a:defRPr>
            </a:lvl7pPr>
            <a:lvl8pPr indent="-317500" lvl="7" marL="3657600" algn="l">
              <a:lnSpc>
                <a:spcPct val="100000"/>
              </a:lnSpc>
              <a:spcBef>
                <a:spcPts val="0"/>
              </a:spcBef>
              <a:spcAft>
                <a:spcPts val="0"/>
              </a:spcAft>
              <a:buSzPts val="1400"/>
              <a:buChar char="○"/>
              <a:defRPr sz="3000">
                <a:latin typeface="Vidaloka"/>
                <a:ea typeface="Vidaloka"/>
                <a:cs typeface="Vidaloka"/>
                <a:sym typeface="Vidaloka"/>
              </a:defRPr>
            </a:lvl8pPr>
            <a:lvl9pPr indent="-317500" lvl="8" marL="4114800" algn="l">
              <a:lnSpc>
                <a:spcPct val="100000"/>
              </a:lnSpc>
              <a:spcBef>
                <a:spcPts val="0"/>
              </a:spcBef>
              <a:spcAft>
                <a:spcPts val="0"/>
              </a:spcAft>
              <a:buSzPts val="1400"/>
              <a:buChar char="■"/>
              <a:defRPr sz="3000">
                <a:latin typeface="Vidaloka"/>
                <a:ea typeface="Vidaloka"/>
                <a:cs typeface="Vidaloka"/>
                <a:sym typeface="Vidaloka"/>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19">
    <p:spTree>
      <p:nvGrpSpPr>
        <p:cNvPr id="188" name="Shape 188"/>
        <p:cNvGrpSpPr/>
        <p:nvPr/>
      </p:nvGrpSpPr>
      <p:grpSpPr>
        <a:xfrm>
          <a:off x="0" y="0"/>
          <a:ext cx="0" cy="0"/>
          <a:chOff x="0" y="0"/>
          <a:chExt cx="0" cy="0"/>
        </a:xfrm>
      </p:grpSpPr>
      <p:sp>
        <p:nvSpPr>
          <p:cNvPr id="189" name="Google Shape;189;p44"/>
          <p:cNvSpPr txBox="1"/>
          <p:nvPr>
            <p:ph type="title"/>
          </p:nvPr>
        </p:nvSpPr>
        <p:spPr>
          <a:xfrm>
            <a:off x="713225" y="1345375"/>
            <a:ext cx="6120300" cy="164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0"/>
              <a:buNone/>
              <a:defRPr sz="12000">
                <a:solidFill>
                  <a:schemeClr val="accent1"/>
                </a:solidFill>
              </a:defRPr>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p:txBody>
      </p:sp>
      <p:sp>
        <p:nvSpPr>
          <p:cNvPr id="190" name="Google Shape;190;p44"/>
          <p:cNvSpPr txBox="1"/>
          <p:nvPr>
            <p:ph idx="1" type="subTitle"/>
          </p:nvPr>
        </p:nvSpPr>
        <p:spPr>
          <a:xfrm>
            <a:off x="713225" y="3188648"/>
            <a:ext cx="6120300" cy="375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600"/>
              <a:buNone/>
              <a:defRPr sz="1600"/>
            </a:lvl1pPr>
            <a:lvl2pPr lvl="1" algn="l">
              <a:lnSpc>
                <a:spcPct val="115000"/>
              </a:lnSpc>
              <a:spcBef>
                <a:spcPts val="0"/>
              </a:spcBef>
              <a:spcAft>
                <a:spcPts val="0"/>
              </a:spcAft>
              <a:buSzPts val="1600"/>
              <a:buNone/>
              <a:defRPr sz="1600"/>
            </a:lvl2pPr>
            <a:lvl3pPr lvl="2" algn="l">
              <a:lnSpc>
                <a:spcPct val="115000"/>
              </a:lnSpc>
              <a:spcBef>
                <a:spcPts val="0"/>
              </a:spcBef>
              <a:spcAft>
                <a:spcPts val="0"/>
              </a:spcAft>
              <a:buSzPts val="1600"/>
              <a:buNone/>
              <a:defRPr sz="1600"/>
            </a:lvl3pPr>
            <a:lvl4pPr lvl="3" algn="l">
              <a:lnSpc>
                <a:spcPct val="115000"/>
              </a:lnSpc>
              <a:spcBef>
                <a:spcPts val="0"/>
              </a:spcBef>
              <a:spcAft>
                <a:spcPts val="0"/>
              </a:spcAft>
              <a:buSzPts val="1600"/>
              <a:buNone/>
              <a:defRPr sz="1600"/>
            </a:lvl4pPr>
            <a:lvl5pPr lvl="4" algn="l">
              <a:lnSpc>
                <a:spcPct val="115000"/>
              </a:lnSpc>
              <a:spcBef>
                <a:spcPts val="0"/>
              </a:spcBef>
              <a:spcAft>
                <a:spcPts val="0"/>
              </a:spcAft>
              <a:buSzPts val="1600"/>
              <a:buNone/>
              <a:defRPr sz="1600"/>
            </a:lvl5pPr>
            <a:lvl6pPr lvl="5" algn="l">
              <a:lnSpc>
                <a:spcPct val="115000"/>
              </a:lnSpc>
              <a:spcBef>
                <a:spcPts val="0"/>
              </a:spcBef>
              <a:spcAft>
                <a:spcPts val="0"/>
              </a:spcAft>
              <a:buSzPts val="1600"/>
              <a:buNone/>
              <a:defRPr sz="1600"/>
            </a:lvl6pPr>
            <a:lvl7pPr lvl="6" algn="l">
              <a:lnSpc>
                <a:spcPct val="115000"/>
              </a:lnSpc>
              <a:spcBef>
                <a:spcPts val="0"/>
              </a:spcBef>
              <a:spcAft>
                <a:spcPts val="0"/>
              </a:spcAft>
              <a:buSzPts val="1600"/>
              <a:buNone/>
              <a:defRPr sz="1600"/>
            </a:lvl7pPr>
            <a:lvl8pPr lvl="7" algn="l">
              <a:lnSpc>
                <a:spcPct val="115000"/>
              </a:lnSpc>
              <a:spcBef>
                <a:spcPts val="0"/>
              </a:spcBef>
              <a:spcAft>
                <a:spcPts val="0"/>
              </a:spcAft>
              <a:buSzPts val="1600"/>
              <a:buNone/>
              <a:defRPr sz="1600"/>
            </a:lvl8pPr>
            <a:lvl9pPr lvl="8" algn="l">
              <a:lnSpc>
                <a:spcPct val="115000"/>
              </a:lnSpc>
              <a:spcBef>
                <a:spcPts val="0"/>
              </a:spcBef>
              <a:spcAft>
                <a:spcPts val="0"/>
              </a:spcAft>
              <a:buSzPts val="1600"/>
              <a:buNone/>
              <a:defRPr sz="1600"/>
            </a:lvl9pPr>
          </a:lstStyle>
          <a:p/>
        </p:txBody>
      </p:sp>
      <p:cxnSp>
        <p:nvCxnSpPr>
          <p:cNvPr id="191" name="Google Shape;191;p4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2" name="Google Shape;192;p4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193" name="Google Shape;193;p4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194" name="Google Shape;194;p44"/>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
    <p:spTree>
      <p:nvGrpSpPr>
        <p:cNvPr id="195" name="Shape 195"/>
        <p:cNvGrpSpPr/>
        <p:nvPr/>
      </p:nvGrpSpPr>
      <p:grpSpPr>
        <a:xfrm>
          <a:off x="0" y="0"/>
          <a:ext cx="0" cy="0"/>
          <a:chOff x="0" y="0"/>
          <a:chExt cx="0" cy="0"/>
        </a:xfrm>
      </p:grpSpPr>
      <p:sp>
        <p:nvSpPr>
          <p:cNvPr id="196" name="Google Shape;196;p45"/>
          <p:cNvSpPr txBox="1"/>
          <p:nvPr>
            <p:ph type="title"/>
          </p:nvPr>
        </p:nvSpPr>
        <p:spPr>
          <a:xfrm>
            <a:off x="4956100" y="2467375"/>
            <a:ext cx="2475300" cy="64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97" name="Google Shape;197;p45"/>
          <p:cNvSpPr txBox="1"/>
          <p:nvPr>
            <p:ph idx="2" type="title"/>
          </p:nvPr>
        </p:nvSpPr>
        <p:spPr>
          <a:xfrm>
            <a:off x="4956100" y="1402325"/>
            <a:ext cx="1650900" cy="978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6000"/>
              <a:buNone/>
              <a:defRPr sz="7000">
                <a:solidFill>
                  <a:schemeClr val="accent1"/>
                </a:solidFill>
              </a:defRPr>
            </a:lvl1pPr>
            <a:lvl2pPr lvl="1" algn="l">
              <a:lnSpc>
                <a:spcPct val="100000"/>
              </a:lnSpc>
              <a:spcBef>
                <a:spcPts val="0"/>
              </a:spcBef>
              <a:spcAft>
                <a:spcPts val="0"/>
              </a:spcAft>
              <a:buSzPts val="6000"/>
              <a:buNone/>
              <a:defRPr b="1" sz="6000"/>
            </a:lvl2pPr>
            <a:lvl3pPr lvl="2" algn="l">
              <a:lnSpc>
                <a:spcPct val="100000"/>
              </a:lnSpc>
              <a:spcBef>
                <a:spcPts val="0"/>
              </a:spcBef>
              <a:spcAft>
                <a:spcPts val="0"/>
              </a:spcAft>
              <a:buSzPts val="6000"/>
              <a:buNone/>
              <a:defRPr b="1" sz="6000"/>
            </a:lvl3pPr>
            <a:lvl4pPr lvl="3" algn="l">
              <a:lnSpc>
                <a:spcPct val="100000"/>
              </a:lnSpc>
              <a:spcBef>
                <a:spcPts val="0"/>
              </a:spcBef>
              <a:spcAft>
                <a:spcPts val="0"/>
              </a:spcAft>
              <a:buSzPts val="6000"/>
              <a:buNone/>
              <a:defRPr b="1" sz="6000"/>
            </a:lvl4pPr>
            <a:lvl5pPr lvl="4" algn="l">
              <a:lnSpc>
                <a:spcPct val="100000"/>
              </a:lnSpc>
              <a:spcBef>
                <a:spcPts val="0"/>
              </a:spcBef>
              <a:spcAft>
                <a:spcPts val="0"/>
              </a:spcAft>
              <a:buSzPts val="6000"/>
              <a:buNone/>
              <a:defRPr b="1" sz="6000"/>
            </a:lvl5pPr>
            <a:lvl6pPr lvl="5" algn="l">
              <a:lnSpc>
                <a:spcPct val="100000"/>
              </a:lnSpc>
              <a:spcBef>
                <a:spcPts val="0"/>
              </a:spcBef>
              <a:spcAft>
                <a:spcPts val="0"/>
              </a:spcAft>
              <a:buSzPts val="6000"/>
              <a:buNone/>
              <a:defRPr b="1" sz="6000"/>
            </a:lvl6pPr>
            <a:lvl7pPr lvl="6" algn="l">
              <a:lnSpc>
                <a:spcPct val="100000"/>
              </a:lnSpc>
              <a:spcBef>
                <a:spcPts val="0"/>
              </a:spcBef>
              <a:spcAft>
                <a:spcPts val="0"/>
              </a:spcAft>
              <a:buSzPts val="6000"/>
              <a:buNone/>
              <a:defRPr b="1" sz="6000"/>
            </a:lvl7pPr>
            <a:lvl8pPr lvl="7" algn="l">
              <a:lnSpc>
                <a:spcPct val="100000"/>
              </a:lnSpc>
              <a:spcBef>
                <a:spcPts val="0"/>
              </a:spcBef>
              <a:spcAft>
                <a:spcPts val="0"/>
              </a:spcAft>
              <a:buSzPts val="6000"/>
              <a:buNone/>
              <a:defRPr b="1" sz="6000"/>
            </a:lvl8pPr>
            <a:lvl9pPr lvl="8" algn="l">
              <a:lnSpc>
                <a:spcPct val="100000"/>
              </a:lnSpc>
              <a:spcBef>
                <a:spcPts val="0"/>
              </a:spcBef>
              <a:spcAft>
                <a:spcPts val="0"/>
              </a:spcAft>
              <a:buSzPts val="6000"/>
              <a:buNone/>
              <a:defRPr b="1" sz="6000"/>
            </a:lvl9pPr>
          </a:lstStyle>
          <a:p/>
        </p:txBody>
      </p:sp>
      <p:sp>
        <p:nvSpPr>
          <p:cNvPr id="198" name="Google Shape;198;p45"/>
          <p:cNvSpPr txBox="1"/>
          <p:nvPr>
            <p:ph idx="1" type="subTitle"/>
          </p:nvPr>
        </p:nvSpPr>
        <p:spPr>
          <a:xfrm>
            <a:off x="4956100" y="3116275"/>
            <a:ext cx="2475300" cy="62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199" name="Google Shape;199;p4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0" name="Google Shape;200;p4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1" name="Google Shape;201;p45"/>
          <p:cNvCxnSpPr/>
          <p:nvPr/>
        </p:nvCxnSpPr>
        <p:spPr>
          <a:xfrm>
            <a:off x="-209600" y="2402450"/>
            <a:ext cx="3144300" cy="27897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0">
    <p:spTree>
      <p:nvGrpSpPr>
        <p:cNvPr id="202" name="Shape 202"/>
        <p:cNvGrpSpPr/>
        <p:nvPr/>
      </p:nvGrpSpPr>
      <p:grpSpPr>
        <a:xfrm>
          <a:off x="0" y="0"/>
          <a:ext cx="0" cy="0"/>
          <a:chOff x="0" y="0"/>
          <a:chExt cx="0" cy="0"/>
        </a:xfrm>
      </p:grpSpPr>
      <p:sp>
        <p:nvSpPr>
          <p:cNvPr id="203" name="Google Shape;203;p46"/>
          <p:cNvSpPr txBox="1"/>
          <p:nvPr>
            <p:ph type="title"/>
          </p:nvPr>
        </p:nvSpPr>
        <p:spPr>
          <a:xfrm>
            <a:off x="4373850" y="944250"/>
            <a:ext cx="2475300" cy="64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5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04" name="Google Shape;204;p46"/>
          <p:cNvSpPr txBox="1"/>
          <p:nvPr>
            <p:ph idx="2" type="title"/>
          </p:nvPr>
        </p:nvSpPr>
        <p:spPr>
          <a:xfrm>
            <a:off x="2294850" y="1096650"/>
            <a:ext cx="1650900" cy="978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6000"/>
              <a:buNone/>
              <a:defRPr sz="7000">
                <a:solidFill>
                  <a:schemeClr val="accent1"/>
                </a:solidFill>
              </a:defRPr>
            </a:lvl1pPr>
            <a:lvl2pPr lvl="1" algn="l">
              <a:lnSpc>
                <a:spcPct val="100000"/>
              </a:lnSpc>
              <a:spcBef>
                <a:spcPts val="0"/>
              </a:spcBef>
              <a:spcAft>
                <a:spcPts val="0"/>
              </a:spcAft>
              <a:buSzPts val="6000"/>
              <a:buNone/>
              <a:defRPr b="1" sz="6000"/>
            </a:lvl2pPr>
            <a:lvl3pPr lvl="2" algn="l">
              <a:lnSpc>
                <a:spcPct val="100000"/>
              </a:lnSpc>
              <a:spcBef>
                <a:spcPts val="0"/>
              </a:spcBef>
              <a:spcAft>
                <a:spcPts val="0"/>
              </a:spcAft>
              <a:buSzPts val="6000"/>
              <a:buNone/>
              <a:defRPr b="1" sz="6000"/>
            </a:lvl3pPr>
            <a:lvl4pPr lvl="3" algn="l">
              <a:lnSpc>
                <a:spcPct val="100000"/>
              </a:lnSpc>
              <a:spcBef>
                <a:spcPts val="0"/>
              </a:spcBef>
              <a:spcAft>
                <a:spcPts val="0"/>
              </a:spcAft>
              <a:buSzPts val="6000"/>
              <a:buNone/>
              <a:defRPr b="1" sz="6000"/>
            </a:lvl4pPr>
            <a:lvl5pPr lvl="4" algn="l">
              <a:lnSpc>
                <a:spcPct val="100000"/>
              </a:lnSpc>
              <a:spcBef>
                <a:spcPts val="0"/>
              </a:spcBef>
              <a:spcAft>
                <a:spcPts val="0"/>
              </a:spcAft>
              <a:buSzPts val="6000"/>
              <a:buNone/>
              <a:defRPr b="1" sz="6000"/>
            </a:lvl5pPr>
            <a:lvl6pPr lvl="5" algn="l">
              <a:lnSpc>
                <a:spcPct val="100000"/>
              </a:lnSpc>
              <a:spcBef>
                <a:spcPts val="0"/>
              </a:spcBef>
              <a:spcAft>
                <a:spcPts val="0"/>
              </a:spcAft>
              <a:buSzPts val="6000"/>
              <a:buNone/>
              <a:defRPr b="1" sz="6000"/>
            </a:lvl6pPr>
            <a:lvl7pPr lvl="6" algn="l">
              <a:lnSpc>
                <a:spcPct val="100000"/>
              </a:lnSpc>
              <a:spcBef>
                <a:spcPts val="0"/>
              </a:spcBef>
              <a:spcAft>
                <a:spcPts val="0"/>
              </a:spcAft>
              <a:buSzPts val="6000"/>
              <a:buNone/>
              <a:defRPr b="1" sz="6000"/>
            </a:lvl7pPr>
            <a:lvl8pPr lvl="7" algn="l">
              <a:lnSpc>
                <a:spcPct val="100000"/>
              </a:lnSpc>
              <a:spcBef>
                <a:spcPts val="0"/>
              </a:spcBef>
              <a:spcAft>
                <a:spcPts val="0"/>
              </a:spcAft>
              <a:buSzPts val="6000"/>
              <a:buNone/>
              <a:defRPr b="1" sz="6000"/>
            </a:lvl8pPr>
            <a:lvl9pPr lvl="8" algn="l">
              <a:lnSpc>
                <a:spcPct val="100000"/>
              </a:lnSpc>
              <a:spcBef>
                <a:spcPts val="0"/>
              </a:spcBef>
              <a:spcAft>
                <a:spcPts val="0"/>
              </a:spcAft>
              <a:buSzPts val="6000"/>
              <a:buNone/>
              <a:defRPr b="1" sz="6000"/>
            </a:lvl9pPr>
          </a:lstStyle>
          <a:p/>
        </p:txBody>
      </p:sp>
      <p:sp>
        <p:nvSpPr>
          <p:cNvPr id="205" name="Google Shape;205;p46"/>
          <p:cNvSpPr txBox="1"/>
          <p:nvPr>
            <p:ph idx="1" type="subTitle"/>
          </p:nvPr>
        </p:nvSpPr>
        <p:spPr>
          <a:xfrm>
            <a:off x="4373850" y="1593150"/>
            <a:ext cx="2475300" cy="624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4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206" name="Google Shape;206;p4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7" name="Google Shape;207;p4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08" name="Google Shape;208;p4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09" name="Google Shape;209;p4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10" name="Google Shape;210;p4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11" name="Google Shape;211;p4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3_1">
    <p:spTree>
      <p:nvGrpSpPr>
        <p:cNvPr id="212" name="Shape 212"/>
        <p:cNvGrpSpPr/>
        <p:nvPr/>
      </p:nvGrpSpPr>
      <p:grpSpPr>
        <a:xfrm>
          <a:off x="0" y="0"/>
          <a:ext cx="0" cy="0"/>
          <a:chOff x="0" y="0"/>
          <a:chExt cx="0" cy="0"/>
        </a:xfrm>
      </p:grpSpPr>
      <p:sp>
        <p:nvSpPr>
          <p:cNvPr id="213" name="Google Shape;213;p47"/>
          <p:cNvSpPr txBox="1"/>
          <p:nvPr>
            <p:ph type="title"/>
          </p:nvPr>
        </p:nvSpPr>
        <p:spPr>
          <a:xfrm>
            <a:off x="1043725" y="922567"/>
            <a:ext cx="3123000" cy="225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4" name="Google Shape;214;p47"/>
          <p:cNvSpPr txBox="1"/>
          <p:nvPr>
            <p:ph idx="1" type="subTitle"/>
          </p:nvPr>
        </p:nvSpPr>
        <p:spPr>
          <a:xfrm>
            <a:off x="1043725" y="3360938"/>
            <a:ext cx="30135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cxnSp>
        <p:nvCxnSpPr>
          <p:cNvPr id="215" name="Google Shape;215;p4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6" name="Google Shape;216;p4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17" name="Google Shape;217;p47"/>
          <p:cNvCxnSpPr/>
          <p:nvPr/>
        </p:nvCxnSpPr>
        <p:spPr>
          <a:xfrm>
            <a:off x="5322650" y="-80625"/>
            <a:ext cx="4005000" cy="20073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1">
    <p:spTree>
      <p:nvGrpSpPr>
        <p:cNvPr id="218" name="Shape 218"/>
        <p:cNvGrpSpPr/>
        <p:nvPr/>
      </p:nvGrpSpPr>
      <p:grpSpPr>
        <a:xfrm>
          <a:off x="0" y="0"/>
          <a:ext cx="0" cy="0"/>
          <a:chOff x="0" y="0"/>
          <a:chExt cx="0" cy="0"/>
        </a:xfrm>
      </p:grpSpPr>
      <p:sp>
        <p:nvSpPr>
          <p:cNvPr id="219" name="Google Shape;219;p48"/>
          <p:cNvSpPr txBox="1"/>
          <p:nvPr>
            <p:ph type="title"/>
          </p:nvPr>
        </p:nvSpPr>
        <p:spPr>
          <a:xfrm>
            <a:off x="5310925" y="962565"/>
            <a:ext cx="3123000" cy="2257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sz="3500"/>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0" name="Google Shape;220;p48"/>
          <p:cNvSpPr txBox="1"/>
          <p:nvPr>
            <p:ph idx="1" type="subTitle"/>
          </p:nvPr>
        </p:nvSpPr>
        <p:spPr>
          <a:xfrm>
            <a:off x="5310925" y="3400935"/>
            <a:ext cx="3013500" cy="780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Char char="●"/>
              <a:defRPr sz="1400">
                <a:solidFill>
                  <a:schemeClr val="dk1"/>
                </a:solidFill>
              </a:defRPr>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cxnSp>
        <p:nvCxnSpPr>
          <p:cNvPr id="221" name="Google Shape;221;p4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2" name="Google Shape;222;p4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23" name="Google Shape;223;p48"/>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24" name="Google Shape;224;p48"/>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25" name="Google Shape;225;p48"/>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26" name="Google Shape;226;p48"/>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1" name="Shape 21"/>
        <p:cNvGrpSpPr/>
        <p:nvPr/>
      </p:nvGrpSpPr>
      <p:grpSpPr>
        <a:xfrm>
          <a:off x="0" y="0"/>
          <a:ext cx="0" cy="0"/>
          <a:chOff x="0" y="0"/>
          <a:chExt cx="0" cy="0"/>
        </a:xfrm>
      </p:grpSpPr>
      <p:sp>
        <p:nvSpPr>
          <p:cNvPr id="22" name="Google Shape;22;p22"/>
          <p:cNvSpPr txBox="1"/>
          <p:nvPr>
            <p:ph type="title"/>
          </p:nvPr>
        </p:nvSpPr>
        <p:spPr>
          <a:xfrm>
            <a:off x="713225" y="445025"/>
            <a:ext cx="3583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3" name="Google Shape;23;p22"/>
          <p:cNvSpPr txBox="1"/>
          <p:nvPr>
            <p:ph idx="1" type="subTitle"/>
          </p:nvPr>
        </p:nvSpPr>
        <p:spPr>
          <a:xfrm>
            <a:off x="5001000" y="194292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24" name="Google Shape;24;p22"/>
          <p:cNvSpPr txBox="1"/>
          <p:nvPr>
            <p:ph idx="2" type="subTitle"/>
          </p:nvPr>
        </p:nvSpPr>
        <p:spPr>
          <a:xfrm>
            <a:off x="5001000" y="2255100"/>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 name="Google Shape;25;p22"/>
          <p:cNvSpPr txBox="1"/>
          <p:nvPr>
            <p:ph idx="3" type="subTitle"/>
          </p:nvPr>
        </p:nvSpPr>
        <p:spPr>
          <a:xfrm>
            <a:off x="1655200" y="1942925"/>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26" name="Google Shape;26;p22"/>
          <p:cNvSpPr txBox="1"/>
          <p:nvPr>
            <p:ph idx="4" type="subTitle"/>
          </p:nvPr>
        </p:nvSpPr>
        <p:spPr>
          <a:xfrm>
            <a:off x="1655200" y="2255100"/>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 name="Google Shape;27;p22"/>
          <p:cNvSpPr txBox="1"/>
          <p:nvPr>
            <p:ph idx="5" type="subTitle"/>
          </p:nvPr>
        </p:nvSpPr>
        <p:spPr>
          <a:xfrm>
            <a:off x="5001000" y="3723950"/>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28" name="Google Shape;28;p22"/>
          <p:cNvSpPr txBox="1"/>
          <p:nvPr>
            <p:ph idx="6" type="subTitle"/>
          </p:nvPr>
        </p:nvSpPr>
        <p:spPr>
          <a:xfrm>
            <a:off x="5001000" y="4036125"/>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 name="Google Shape;29;p22"/>
          <p:cNvSpPr txBox="1"/>
          <p:nvPr>
            <p:ph idx="7" type="subTitle"/>
          </p:nvPr>
        </p:nvSpPr>
        <p:spPr>
          <a:xfrm>
            <a:off x="1655200" y="3723950"/>
            <a:ext cx="2486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0" name="Google Shape;30;p22"/>
          <p:cNvSpPr txBox="1"/>
          <p:nvPr>
            <p:ph idx="8" type="subTitle"/>
          </p:nvPr>
        </p:nvSpPr>
        <p:spPr>
          <a:xfrm>
            <a:off x="1655250" y="4036125"/>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1" name="Google Shape;31;p22"/>
          <p:cNvSpPr txBox="1"/>
          <p:nvPr>
            <p:ph idx="9" type="title"/>
          </p:nvPr>
        </p:nvSpPr>
        <p:spPr>
          <a:xfrm>
            <a:off x="2378650" y="130358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2" name="Google Shape;32;p22"/>
          <p:cNvSpPr txBox="1"/>
          <p:nvPr>
            <p:ph idx="13" type="title"/>
          </p:nvPr>
        </p:nvSpPr>
        <p:spPr>
          <a:xfrm>
            <a:off x="5724450" y="130358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 name="Google Shape;33;p22"/>
          <p:cNvSpPr txBox="1"/>
          <p:nvPr>
            <p:ph idx="14" type="title"/>
          </p:nvPr>
        </p:nvSpPr>
        <p:spPr>
          <a:xfrm>
            <a:off x="2378700" y="308273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4" name="Google Shape;34;p22"/>
          <p:cNvSpPr txBox="1"/>
          <p:nvPr>
            <p:ph idx="15" type="title"/>
          </p:nvPr>
        </p:nvSpPr>
        <p:spPr>
          <a:xfrm>
            <a:off x="5724450" y="3082738"/>
            <a:ext cx="1039200" cy="667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cxnSp>
        <p:nvCxnSpPr>
          <p:cNvPr id="35" name="Google Shape;35;p2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6" name="Google Shape;36;p2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227" name="Shape 227"/>
        <p:cNvGrpSpPr/>
        <p:nvPr/>
      </p:nvGrpSpPr>
      <p:grpSpPr>
        <a:xfrm>
          <a:off x="0" y="0"/>
          <a:ext cx="0" cy="0"/>
          <a:chOff x="0" y="0"/>
          <a:chExt cx="0" cy="0"/>
        </a:xfrm>
      </p:grpSpPr>
      <p:sp>
        <p:nvSpPr>
          <p:cNvPr id="228" name="Google Shape;228;p49"/>
          <p:cNvSpPr txBox="1"/>
          <p:nvPr>
            <p:ph idx="1" type="subTitle"/>
          </p:nvPr>
        </p:nvSpPr>
        <p:spPr>
          <a:xfrm>
            <a:off x="3509000"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29" name="Google Shape;229;p49"/>
          <p:cNvSpPr txBox="1"/>
          <p:nvPr>
            <p:ph idx="2" type="subTitle"/>
          </p:nvPr>
        </p:nvSpPr>
        <p:spPr>
          <a:xfrm>
            <a:off x="350902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0" name="Google Shape;230;p49"/>
          <p:cNvSpPr txBox="1"/>
          <p:nvPr>
            <p:ph idx="3" type="subTitle"/>
          </p:nvPr>
        </p:nvSpPr>
        <p:spPr>
          <a:xfrm>
            <a:off x="953025"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1" name="Google Shape;231;p49"/>
          <p:cNvSpPr txBox="1"/>
          <p:nvPr>
            <p:ph idx="4" type="subTitle"/>
          </p:nvPr>
        </p:nvSpPr>
        <p:spPr>
          <a:xfrm>
            <a:off x="95312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2" name="Google Shape;232;p49"/>
          <p:cNvSpPr txBox="1"/>
          <p:nvPr>
            <p:ph idx="5" type="subTitle"/>
          </p:nvPr>
        </p:nvSpPr>
        <p:spPr>
          <a:xfrm>
            <a:off x="6064875" y="25320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3" name="Google Shape;233;p49"/>
          <p:cNvSpPr txBox="1"/>
          <p:nvPr>
            <p:ph idx="6" type="subTitle"/>
          </p:nvPr>
        </p:nvSpPr>
        <p:spPr>
          <a:xfrm>
            <a:off x="6064875" y="2948247"/>
            <a:ext cx="2126100" cy="81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34" name="Google Shape;234;p49"/>
          <p:cNvSpPr txBox="1"/>
          <p:nvPr>
            <p:ph type="title"/>
          </p:nvPr>
        </p:nvSpPr>
        <p:spPr>
          <a:xfrm>
            <a:off x="713225" y="445025"/>
            <a:ext cx="6655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35" name="Google Shape;235;p4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36" name="Google Shape;236;p4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2">
    <p:spTree>
      <p:nvGrpSpPr>
        <p:cNvPr id="237" name="Shape 237"/>
        <p:cNvGrpSpPr/>
        <p:nvPr/>
      </p:nvGrpSpPr>
      <p:grpSpPr>
        <a:xfrm>
          <a:off x="0" y="0"/>
          <a:ext cx="0" cy="0"/>
          <a:chOff x="0" y="0"/>
          <a:chExt cx="0" cy="0"/>
        </a:xfrm>
      </p:grpSpPr>
      <p:sp>
        <p:nvSpPr>
          <p:cNvPr id="238" name="Google Shape;238;p50"/>
          <p:cNvSpPr txBox="1"/>
          <p:nvPr>
            <p:ph idx="1" type="subTitle"/>
          </p:nvPr>
        </p:nvSpPr>
        <p:spPr>
          <a:xfrm>
            <a:off x="3509000"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39" name="Google Shape;239;p50"/>
          <p:cNvSpPr txBox="1"/>
          <p:nvPr>
            <p:ph idx="2" type="subTitle"/>
          </p:nvPr>
        </p:nvSpPr>
        <p:spPr>
          <a:xfrm>
            <a:off x="350902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0" name="Google Shape;240;p50"/>
          <p:cNvSpPr txBox="1"/>
          <p:nvPr>
            <p:ph idx="3" type="subTitle"/>
          </p:nvPr>
        </p:nvSpPr>
        <p:spPr>
          <a:xfrm>
            <a:off x="953025"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1" name="Google Shape;241;p50"/>
          <p:cNvSpPr txBox="1"/>
          <p:nvPr>
            <p:ph idx="4" type="subTitle"/>
          </p:nvPr>
        </p:nvSpPr>
        <p:spPr>
          <a:xfrm>
            <a:off x="95312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2" name="Google Shape;242;p50"/>
          <p:cNvSpPr txBox="1"/>
          <p:nvPr>
            <p:ph idx="5" type="subTitle"/>
          </p:nvPr>
        </p:nvSpPr>
        <p:spPr>
          <a:xfrm>
            <a:off x="6064875" y="16938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3" name="Google Shape;243;p50"/>
          <p:cNvSpPr txBox="1"/>
          <p:nvPr>
            <p:ph idx="6" type="subTitle"/>
          </p:nvPr>
        </p:nvSpPr>
        <p:spPr>
          <a:xfrm>
            <a:off x="6064875" y="21100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4" name="Google Shape;244;p50"/>
          <p:cNvSpPr txBox="1"/>
          <p:nvPr>
            <p:ph type="title"/>
          </p:nvPr>
        </p:nvSpPr>
        <p:spPr>
          <a:xfrm>
            <a:off x="1244250" y="445025"/>
            <a:ext cx="6655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245" name="Google Shape;245;p50"/>
          <p:cNvSpPr txBox="1"/>
          <p:nvPr>
            <p:ph idx="7" type="subTitle"/>
          </p:nvPr>
        </p:nvSpPr>
        <p:spPr>
          <a:xfrm>
            <a:off x="3509000"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6" name="Google Shape;246;p50"/>
          <p:cNvSpPr txBox="1"/>
          <p:nvPr>
            <p:ph idx="8" type="subTitle"/>
          </p:nvPr>
        </p:nvSpPr>
        <p:spPr>
          <a:xfrm>
            <a:off x="350902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7" name="Google Shape;247;p50"/>
          <p:cNvSpPr txBox="1"/>
          <p:nvPr>
            <p:ph idx="9" type="subTitle"/>
          </p:nvPr>
        </p:nvSpPr>
        <p:spPr>
          <a:xfrm>
            <a:off x="95302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48" name="Google Shape;248;p50"/>
          <p:cNvSpPr txBox="1"/>
          <p:nvPr>
            <p:ph idx="13" type="subTitle"/>
          </p:nvPr>
        </p:nvSpPr>
        <p:spPr>
          <a:xfrm>
            <a:off x="95312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49" name="Google Shape;249;p50"/>
          <p:cNvSpPr txBox="1"/>
          <p:nvPr>
            <p:ph idx="14" type="subTitle"/>
          </p:nvPr>
        </p:nvSpPr>
        <p:spPr>
          <a:xfrm>
            <a:off x="606487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50" name="Google Shape;250;p50"/>
          <p:cNvSpPr txBox="1"/>
          <p:nvPr>
            <p:ph idx="15" type="subTitle"/>
          </p:nvPr>
        </p:nvSpPr>
        <p:spPr>
          <a:xfrm>
            <a:off x="6064875" y="3814949"/>
            <a:ext cx="2126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251" name="Google Shape;251;p5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52" name="Google Shape;252;p5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53" name="Google Shape;253;p50"/>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54" name="Google Shape;254;p50"/>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
  <p:cSld name="CUSTOM_32">
    <p:spTree>
      <p:nvGrpSpPr>
        <p:cNvPr id="255" name="Shape 255"/>
        <p:cNvGrpSpPr/>
        <p:nvPr/>
      </p:nvGrpSpPr>
      <p:grpSpPr>
        <a:xfrm>
          <a:off x="0" y="0"/>
          <a:ext cx="0" cy="0"/>
          <a:chOff x="0" y="0"/>
          <a:chExt cx="0" cy="0"/>
        </a:xfrm>
      </p:grpSpPr>
      <p:sp>
        <p:nvSpPr>
          <p:cNvPr id="256" name="Google Shape;256;p51"/>
          <p:cNvSpPr txBox="1"/>
          <p:nvPr>
            <p:ph idx="1" type="subTitle"/>
          </p:nvPr>
        </p:nvSpPr>
        <p:spPr>
          <a:xfrm>
            <a:off x="3414050"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7" name="Google Shape;257;p51"/>
          <p:cNvSpPr txBox="1"/>
          <p:nvPr>
            <p:ph idx="2" type="subTitle"/>
          </p:nvPr>
        </p:nvSpPr>
        <p:spPr>
          <a:xfrm>
            <a:off x="3564200"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58" name="Google Shape;258;p51"/>
          <p:cNvSpPr txBox="1"/>
          <p:nvPr>
            <p:ph idx="3" type="subTitle"/>
          </p:nvPr>
        </p:nvSpPr>
        <p:spPr>
          <a:xfrm>
            <a:off x="7057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59" name="Google Shape;259;p51"/>
          <p:cNvSpPr txBox="1"/>
          <p:nvPr>
            <p:ph idx="4" type="subTitle"/>
          </p:nvPr>
        </p:nvSpPr>
        <p:spPr>
          <a:xfrm>
            <a:off x="8558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0" name="Google Shape;260;p51"/>
          <p:cNvSpPr txBox="1"/>
          <p:nvPr>
            <p:ph idx="5" type="subTitle"/>
          </p:nvPr>
        </p:nvSpPr>
        <p:spPr>
          <a:xfrm>
            <a:off x="61223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1" name="Google Shape;261;p51"/>
          <p:cNvSpPr txBox="1"/>
          <p:nvPr>
            <p:ph idx="6" type="subTitle"/>
          </p:nvPr>
        </p:nvSpPr>
        <p:spPr>
          <a:xfrm>
            <a:off x="62724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2" name="Google Shape;262;p51"/>
          <p:cNvSpPr txBox="1"/>
          <p:nvPr>
            <p:ph idx="7" type="subTitle"/>
          </p:nvPr>
        </p:nvSpPr>
        <p:spPr>
          <a:xfrm>
            <a:off x="3414050"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3" name="Google Shape;263;p51"/>
          <p:cNvSpPr txBox="1"/>
          <p:nvPr>
            <p:ph idx="8" type="subTitle"/>
          </p:nvPr>
        </p:nvSpPr>
        <p:spPr>
          <a:xfrm>
            <a:off x="3564200"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4" name="Google Shape;264;p51"/>
          <p:cNvSpPr txBox="1"/>
          <p:nvPr>
            <p:ph idx="9" type="subTitle"/>
          </p:nvPr>
        </p:nvSpPr>
        <p:spPr>
          <a:xfrm>
            <a:off x="705725"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5" name="Google Shape;265;p51"/>
          <p:cNvSpPr txBox="1"/>
          <p:nvPr>
            <p:ph idx="13" type="subTitle"/>
          </p:nvPr>
        </p:nvSpPr>
        <p:spPr>
          <a:xfrm>
            <a:off x="855875"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6" name="Google Shape;266;p51"/>
          <p:cNvSpPr txBox="1"/>
          <p:nvPr>
            <p:ph idx="14" type="subTitle"/>
          </p:nvPr>
        </p:nvSpPr>
        <p:spPr>
          <a:xfrm>
            <a:off x="6122325" y="34533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67" name="Google Shape;267;p51"/>
          <p:cNvSpPr txBox="1"/>
          <p:nvPr>
            <p:ph idx="15" type="subTitle"/>
          </p:nvPr>
        </p:nvSpPr>
        <p:spPr>
          <a:xfrm>
            <a:off x="6272475" y="38695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68" name="Google Shape;268;p51"/>
          <p:cNvSpPr txBox="1"/>
          <p:nvPr>
            <p:ph type="title"/>
          </p:nvPr>
        </p:nvSpPr>
        <p:spPr>
          <a:xfrm>
            <a:off x="713225" y="445025"/>
            <a:ext cx="6080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69" name="Google Shape;269;p5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70" name="Google Shape;270;p5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33">
    <p:spTree>
      <p:nvGrpSpPr>
        <p:cNvPr id="271" name="Shape 271"/>
        <p:cNvGrpSpPr/>
        <p:nvPr/>
      </p:nvGrpSpPr>
      <p:grpSpPr>
        <a:xfrm>
          <a:off x="0" y="0"/>
          <a:ext cx="0" cy="0"/>
          <a:chOff x="0" y="0"/>
          <a:chExt cx="0" cy="0"/>
        </a:xfrm>
      </p:grpSpPr>
      <p:sp>
        <p:nvSpPr>
          <p:cNvPr id="272" name="Google Shape;272;p52"/>
          <p:cNvSpPr txBox="1"/>
          <p:nvPr>
            <p:ph idx="1" type="subTitle"/>
          </p:nvPr>
        </p:nvSpPr>
        <p:spPr>
          <a:xfrm>
            <a:off x="3414050"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3" name="Google Shape;273;p52"/>
          <p:cNvSpPr txBox="1"/>
          <p:nvPr>
            <p:ph idx="2" type="subTitle"/>
          </p:nvPr>
        </p:nvSpPr>
        <p:spPr>
          <a:xfrm>
            <a:off x="3564200"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4" name="Google Shape;274;p52"/>
          <p:cNvSpPr txBox="1"/>
          <p:nvPr>
            <p:ph idx="3" type="subTitle"/>
          </p:nvPr>
        </p:nvSpPr>
        <p:spPr>
          <a:xfrm>
            <a:off x="7057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5" name="Google Shape;275;p52"/>
          <p:cNvSpPr txBox="1"/>
          <p:nvPr>
            <p:ph idx="4" type="subTitle"/>
          </p:nvPr>
        </p:nvSpPr>
        <p:spPr>
          <a:xfrm>
            <a:off x="8558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6" name="Google Shape;276;p52"/>
          <p:cNvSpPr txBox="1"/>
          <p:nvPr>
            <p:ph idx="5" type="subTitle"/>
          </p:nvPr>
        </p:nvSpPr>
        <p:spPr>
          <a:xfrm>
            <a:off x="6122325" y="1714429"/>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7" name="Google Shape;277;p52"/>
          <p:cNvSpPr txBox="1"/>
          <p:nvPr>
            <p:ph idx="6" type="subTitle"/>
          </p:nvPr>
        </p:nvSpPr>
        <p:spPr>
          <a:xfrm>
            <a:off x="6272475" y="2124122"/>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78" name="Google Shape;278;p52"/>
          <p:cNvSpPr txBox="1"/>
          <p:nvPr>
            <p:ph idx="7" type="subTitle"/>
          </p:nvPr>
        </p:nvSpPr>
        <p:spPr>
          <a:xfrm>
            <a:off x="2059863" y="31485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79" name="Google Shape;279;p52"/>
          <p:cNvSpPr txBox="1"/>
          <p:nvPr>
            <p:ph idx="8" type="subTitle"/>
          </p:nvPr>
        </p:nvSpPr>
        <p:spPr>
          <a:xfrm>
            <a:off x="2210013" y="35647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80" name="Google Shape;280;p52"/>
          <p:cNvSpPr txBox="1"/>
          <p:nvPr>
            <p:ph idx="9" type="subTitle"/>
          </p:nvPr>
        </p:nvSpPr>
        <p:spPr>
          <a:xfrm>
            <a:off x="4768138" y="3148526"/>
            <a:ext cx="23160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a:lnSpc>
                <a:spcPct val="115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p:txBody>
      </p:sp>
      <p:sp>
        <p:nvSpPr>
          <p:cNvPr id="281" name="Google Shape;281;p52"/>
          <p:cNvSpPr txBox="1"/>
          <p:nvPr>
            <p:ph idx="13" type="subTitle"/>
          </p:nvPr>
        </p:nvSpPr>
        <p:spPr>
          <a:xfrm>
            <a:off x="4918288" y="3564736"/>
            <a:ext cx="2015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82" name="Google Shape;282;p52"/>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283" name="Google Shape;283;p5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4" name="Google Shape;284;p5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85" name="Google Shape;285;p52"/>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86" name="Google Shape;286;p52"/>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34">
    <p:spTree>
      <p:nvGrpSpPr>
        <p:cNvPr id="287" name="Shape 287"/>
        <p:cNvGrpSpPr/>
        <p:nvPr/>
      </p:nvGrpSpPr>
      <p:grpSpPr>
        <a:xfrm>
          <a:off x="0" y="0"/>
          <a:ext cx="0" cy="0"/>
          <a:chOff x="0" y="0"/>
          <a:chExt cx="0" cy="0"/>
        </a:xfrm>
      </p:grpSpPr>
      <p:sp>
        <p:nvSpPr>
          <p:cNvPr id="288" name="Google Shape;288;p53"/>
          <p:cNvSpPr txBox="1"/>
          <p:nvPr>
            <p:ph type="title"/>
          </p:nvPr>
        </p:nvSpPr>
        <p:spPr>
          <a:xfrm>
            <a:off x="716225" y="1073000"/>
            <a:ext cx="5640600" cy="285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800"/>
              <a:buNone/>
              <a:defRPr sz="96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cxnSp>
        <p:nvCxnSpPr>
          <p:cNvPr id="289" name="Google Shape;289;p5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90" name="Google Shape;290;p5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291" name="Google Shape;291;p53"/>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92" name="Google Shape;292;p53"/>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93" name="Google Shape;293;p53"/>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294" name="Google Shape;294;p53"/>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35">
    <p:spTree>
      <p:nvGrpSpPr>
        <p:cNvPr id="295" name="Shape 295"/>
        <p:cNvGrpSpPr/>
        <p:nvPr/>
      </p:nvGrpSpPr>
      <p:grpSpPr>
        <a:xfrm>
          <a:off x="0" y="0"/>
          <a:ext cx="0" cy="0"/>
          <a:chOff x="0" y="0"/>
          <a:chExt cx="0" cy="0"/>
        </a:xfrm>
      </p:grpSpPr>
      <p:sp>
        <p:nvSpPr>
          <p:cNvPr id="296" name="Google Shape;296;p54"/>
          <p:cNvSpPr txBox="1"/>
          <p:nvPr>
            <p:ph idx="1" type="subTitle"/>
          </p:nvPr>
        </p:nvSpPr>
        <p:spPr>
          <a:xfrm>
            <a:off x="4916850" y="1894200"/>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7" name="Google Shape;297;p54"/>
          <p:cNvSpPr txBox="1"/>
          <p:nvPr>
            <p:ph idx="2" type="subTitle"/>
          </p:nvPr>
        </p:nvSpPr>
        <p:spPr>
          <a:xfrm>
            <a:off x="5058900" y="229647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298" name="Google Shape;298;p54"/>
          <p:cNvSpPr txBox="1"/>
          <p:nvPr>
            <p:ph idx="3" type="subTitle"/>
          </p:nvPr>
        </p:nvSpPr>
        <p:spPr>
          <a:xfrm>
            <a:off x="1911150" y="1894200"/>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299" name="Google Shape;299;p54"/>
          <p:cNvSpPr txBox="1"/>
          <p:nvPr>
            <p:ph idx="4" type="subTitle"/>
          </p:nvPr>
        </p:nvSpPr>
        <p:spPr>
          <a:xfrm>
            <a:off x="2053300" y="229647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0" name="Google Shape;300;p54"/>
          <p:cNvSpPr txBox="1"/>
          <p:nvPr>
            <p:ph idx="5" type="subTitle"/>
          </p:nvPr>
        </p:nvSpPr>
        <p:spPr>
          <a:xfrm>
            <a:off x="4916850" y="3528902"/>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1" name="Google Shape;301;p54"/>
          <p:cNvSpPr txBox="1"/>
          <p:nvPr>
            <p:ph idx="6" type="subTitle"/>
          </p:nvPr>
        </p:nvSpPr>
        <p:spPr>
          <a:xfrm>
            <a:off x="5058900" y="392373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2" name="Google Shape;302;p54"/>
          <p:cNvSpPr txBox="1"/>
          <p:nvPr>
            <p:ph idx="7" type="subTitle"/>
          </p:nvPr>
        </p:nvSpPr>
        <p:spPr>
          <a:xfrm>
            <a:off x="1911150" y="3528902"/>
            <a:ext cx="2316000" cy="48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3" name="Google Shape;303;p54"/>
          <p:cNvSpPr txBox="1"/>
          <p:nvPr>
            <p:ph idx="8" type="subTitle"/>
          </p:nvPr>
        </p:nvSpPr>
        <p:spPr>
          <a:xfrm>
            <a:off x="2053200" y="3923733"/>
            <a:ext cx="2031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04" name="Google Shape;304;p54"/>
          <p:cNvSpPr txBox="1"/>
          <p:nvPr>
            <p:ph type="title"/>
          </p:nvPr>
        </p:nvSpPr>
        <p:spPr>
          <a:xfrm>
            <a:off x="713225" y="445025"/>
            <a:ext cx="64803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05" name="Google Shape;305;p5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06" name="Google Shape;306;p5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6">
    <p:spTree>
      <p:nvGrpSpPr>
        <p:cNvPr id="307" name="Shape 307"/>
        <p:cNvGrpSpPr/>
        <p:nvPr/>
      </p:nvGrpSpPr>
      <p:grpSpPr>
        <a:xfrm>
          <a:off x="0" y="0"/>
          <a:ext cx="0" cy="0"/>
          <a:chOff x="0" y="0"/>
          <a:chExt cx="0" cy="0"/>
        </a:xfrm>
      </p:grpSpPr>
      <p:sp>
        <p:nvSpPr>
          <p:cNvPr id="308" name="Google Shape;308;p55"/>
          <p:cNvSpPr txBox="1"/>
          <p:nvPr>
            <p:ph idx="1" type="subTitle"/>
          </p:nvPr>
        </p:nvSpPr>
        <p:spPr>
          <a:xfrm>
            <a:off x="3571925"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09" name="Google Shape;309;p55"/>
          <p:cNvSpPr txBox="1"/>
          <p:nvPr>
            <p:ph idx="2" type="subTitle"/>
          </p:nvPr>
        </p:nvSpPr>
        <p:spPr>
          <a:xfrm>
            <a:off x="3571925"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10" name="Google Shape;310;p55"/>
          <p:cNvSpPr txBox="1"/>
          <p:nvPr>
            <p:ph idx="3" type="subTitle"/>
          </p:nvPr>
        </p:nvSpPr>
        <p:spPr>
          <a:xfrm>
            <a:off x="1088400"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11" name="Google Shape;311;p55"/>
          <p:cNvSpPr txBox="1"/>
          <p:nvPr>
            <p:ph idx="4" type="subTitle"/>
          </p:nvPr>
        </p:nvSpPr>
        <p:spPr>
          <a:xfrm>
            <a:off x="1088400"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12" name="Google Shape;312;p55"/>
          <p:cNvSpPr txBox="1"/>
          <p:nvPr>
            <p:ph idx="5" type="subTitle"/>
          </p:nvPr>
        </p:nvSpPr>
        <p:spPr>
          <a:xfrm>
            <a:off x="6055450" y="2904446"/>
            <a:ext cx="2015400" cy="49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13" name="Google Shape;313;p55"/>
          <p:cNvSpPr txBox="1"/>
          <p:nvPr>
            <p:ph idx="6" type="subTitle"/>
          </p:nvPr>
        </p:nvSpPr>
        <p:spPr>
          <a:xfrm>
            <a:off x="6055450" y="3306722"/>
            <a:ext cx="20154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14" name="Google Shape;314;p55"/>
          <p:cNvSpPr txBox="1"/>
          <p:nvPr>
            <p:ph type="title"/>
          </p:nvPr>
        </p:nvSpPr>
        <p:spPr>
          <a:xfrm>
            <a:off x="713225" y="445025"/>
            <a:ext cx="5517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15" name="Google Shape;315;p5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6" name="Google Shape;316;p5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17" name="Google Shape;317;p55"/>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23">
    <p:spTree>
      <p:nvGrpSpPr>
        <p:cNvPr id="318" name="Shape 318"/>
        <p:cNvGrpSpPr/>
        <p:nvPr/>
      </p:nvGrpSpPr>
      <p:grpSpPr>
        <a:xfrm>
          <a:off x="0" y="0"/>
          <a:ext cx="0" cy="0"/>
          <a:chOff x="0" y="0"/>
          <a:chExt cx="0" cy="0"/>
        </a:xfrm>
      </p:grpSpPr>
      <p:cxnSp>
        <p:nvCxnSpPr>
          <p:cNvPr id="319" name="Google Shape;319;p5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20" name="Google Shape;320;p5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21" name="Google Shape;321;p56"/>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22" name="Google Shape;322;p56"/>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23" name="Google Shape;323;p56"/>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24" name="Google Shape;324;p56"/>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25" name="Google Shape;325;p56"/>
          <p:cNvSpPr txBox="1"/>
          <p:nvPr>
            <p:ph type="title"/>
          </p:nvPr>
        </p:nvSpPr>
        <p:spPr>
          <a:xfrm>
            <a:off x="2780100" y="445025"/>
            <a:ext cx="35838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26" name="Google Shape;326;p56"/>
          <p:cNvSpPr txBox="1"/>
          <p:nvPr>
            <p:ph idx="1" type="subTitle"/>
          </p:nvPr>
        </p:nvSpPr>
        <p:spPr>
          <a:xfrm>
            <a:off x="5306650" y="1710190"/>
            <a:ext cx="2486100" cy="40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7" name="Google Shape;327;p56"/>
          <p:cNvSpPr txBox="1"/>
          <p:nvPr>
            <p:ph idx="2" type="subTitle"/>
          </p:nvPr>
        </p:nvSpPr>
        <p:spPr>
          <a:xfrm>
            <a:off x="5306650" y="211121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28" name="Google Shape;328;p56"/>
          <p:cNvSpPr txBox="1"/>
          <p:nvPr>
            <p:ph idx="3" type="subTitle"/>
          </p:nvPr>
        </p:nvSpPr>
        <p:spPr>
          <a:xfrm>
            <a:off x="1351250" y="1710190"/>
            <a:ext cx="2486100" cy="401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29" name="Google Shape;329;p56"/>
          <p:cNvSpPr txBox="1"/>
          <p:nvPr>
            <p:ph idx="4" type="subTitle"/>
          </p:nvPr>
        </p:nvSpPr>
        <p:spPr>
          <a:xfrm>
            <a:off x="1351250" y="211121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30" name="Google Shape;330;p56"/>
          <p:cNvSpPr txBox="1"/>
          <p:nvPr>
            <p:ph idx="5" type="subTitle"/>
          </p:nvPr>
        </p:nvSpPr>
        <p:spPr>
          <a:xfrm>
            <a:off x="5306650" y="3552118"/>
            <a:ext cx="2486100" cy="46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31" name="Google Shape;331;p56"/>
          <p:cNvSpPr txBox="1"/>
          <p:nvPr>
            <p:ph idx="6" type="subTitle"/>
          </p:nvPr>
        </p:nvSpPr>
        <p:spPr>
          <a:xfrm>
            <a:off x="5306650" y="394648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32" name="Google Shape;332;p56"/>
          <p:cNvSpPr txBox="1"/>
          <p:nvPr>
            <p:ph idx="7" type="subTitle"/>
          </p:nvPr>
        </p:nvSpPr>
        <p:spPr>
          <a:xfrm>
            <a:off x="1351250" y="3552118"/>
            <a:ext cx="2486100" cy="461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333" name="Google Shape;333;p56"/>
          <p:cNvSpPr txBox="1"/>
          <p:nvPr>
            <p:ph idx="8" type="subTitle"/>
          </p:nvPr>
        </p:nvSpPr>
        <p:spPr>
          <a:xfrm>
            <a:off x="1351300" y="3946487"/>
            <a:ext cx="2486100" cy="618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34" name="Google Shape;334;p56"/>
          <p:cNvSpPr txBox="1"/>
          <p:nvPr>
            <p:ph idx="9" type="title"/>
          </p:nvPr>
        </p:nvSpPr>
        <p:spPr>
          <a:xfrm>
            <a:off x="1351250" y="1131425"/>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5" name="Google Shape;335;p56"/>
          <p:cNvSpPr txBox="1"/>
          <p:nvPr>
            <p:ph idx="13" type="title"/>
          </p:nvPr>
        </p:nvSpPr>
        <p:spPr>
          <a:xfrm>
            <a:off x="5306650" y="1131425"/>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6" name="Google Shape;336;p56"/>
          <p:cNvSpPr txBox="1"/>
          <p:nvPr>
            <p:ph idx="14" type="title"/>
          </p:nvPr>
        </p:nvSpPr>
        <p:spPr>
          <a:xfrm>
            <a:off x="1351300" y="2964563"/>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
        <p:nvSpPr>
          <p:cNvPr id="337" name="Google Shape;337;p56"/>
          <p:cNvSpPr txBox="1"/>
          <p:nvPr>
            <p:ph idx="15" type="title"/>
          </p:nvPr>
        </p:nvSpPr>
        <p:spPr>
          <a:xfrm>
            <a:off x="5306650" y="2964563"/>
            <a:ext cx="2486100" cy="667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4000"/>
              <a:buNone/>
              <a:defRPr sz="3800">
                <a:solidFill>
                  <a:schemeClr val="accent1"/>
                </a:solidFill>
              </a:defRPr>
            </a:lvl1pPr>
            <a:lvl2pPr lvl="1" algn="ctr">
              <a:lnSpc>
                <a:spcPct val="100000"/>
              </a:lnSpc>
              <a:spcBef>
                <a:spcPts val="0"/>
              </a:spcBef>
              <a:spcAft>
                <a:spcPts val="0"/>
              </a:spcAft>
              <a:buClr>
                <a:schemeClr val="dk2"/>
              </a:buClr>
              <a:buSzPts val="4000"/>
              <a:buNone/>
              <a:defRPr sz="4000">
                <a:solidFill>
                  <a:schemeClr val="dk2"/>
                </a:solidFill>
              </a:defRPr>
            </a:lvl2pPr>
            <a:lvl3pPr lvl="2" algn="ctr">
              <a:lnSpc>
                <a:spcPct val="100000"/>
              </a:lnSpc>
              <a:spcBef>
                <a:spcPts val="0"/>
              </a:spcBef>
              <a:spcAft>
                <a:spcPts val="0"/>
              </a:spcAft>
              <a:buClr>
                <a:schemeClr val="dk2"/>
              </a:buClr>
              <a:buSzPts val="4000"/>
              <a:buNone/>
              <a:defRPr sz="4000">
                <a:solidFill>
                  <a:schemeClr val="dk2"/>
                </a:solidFill>
              </a:defRPr>
            </a:lvl3pPr>
            <a:lvl4pPr lvl="3" algn="ctr">
              <a:lnSpc>
                <a:spcPct val="100000"/>
              </a:lnSpc>
              <a:spcBef>
                <a:spcPts val="0"/>
              </a:spcBef>
              <a:spcAft>
                <a:spcPts val="0"/>
              </a:spcAft>
              <a:buClr>
                <a:schemeClr val="dk2"/>
              </a:buClr>
              <a:buSzPts val="4000"/>
              <a:buNone/>
              <a:defRPr sz="4000">
                <a:solidFill>
                  <a:schemeClr val="dk2"/>
                </a:solidFill>
              </a:defRPr>
            </a:lvl4pPr>
            <a:lvl5pPr lvl="4" algn="ctr">
              <a:lnSpc>
                <a:spcPct val="100000"/>
              </a:lnSpc>
              <a:spcBef>
                <a:spcPts val="0"/>
              </a:spcBef>
              <a:spcAft>
                <a:spcPts val="0"/>
              </a:spcAft>
              <a:buClr>
                <a:schemeClr val="dk2"/>
              </a:buClr>
              <a:buSzPts val="4000"/>
              <a:buNone/>
              <a:defRPr sz="4000">
                <a:solidFill>
                  <a:schemeClr val="dk2"/>
                </a:solidFill>
              </a:defRPr>
            </a:lvl5pPr>
            <a:lvl6pPr lvl="5" algn="ctr">
              <a:lnSpc>
                <a:spcPct val="100000"/>
              </a:lnSpc>
              <a:spcBef>
                <a:spcPts val="0"/>
              </a:spcBef>
              <a:spcAft>
                <a:spcPts val="0"/>
              </a:spcAft>
              <a:buClr>
                <a:schemeClr val="dk2"/>
              </a:buClr>
              <a:buSzPts val="4000"/>
              <a:buNone/>
              <a:defRPr sz="4000">
                <a:solidFill>
                  <a:schemeClr val="dk2"/>
                </a:solidFill>
              </a:defRPr>
            </a:lvl6pPr>
            <a:lvl7pPr lvl="6" algn="ctr">
              <a:lnSpc>
                <a:spcPct val="100000"/>
              </a:lnSpc>
              <a:spcBef>
                <a:spcPts val="0"/>
              </a:spcBef>
              <a:spcAft>
                <a:spcPts val="0"/>
              </a:spcAft>
              <a:buClr>
                <a:schemeClr val="dk2"/>
              </a:buClr>
              <a:buSzPts val="4000"/>
              <a:buNone/>
              <a:defRPr sz="4000">
                <a:solidFill>
                  <a:schemeClr val="dk2"/>
                </a:solidFill>
              </a:defRPr>
            </a:lvl7pPr>
            <a:lvl8pPr lvl="7" algn="ctr">
              <a:lnSpc>
                <a:spcPct val="100000"/>
              </a:lnSpc>
              <a:spcBef>
                <a:spcPts val="0"/>
              </a:spcBef>
              <a:spcAft>
                <a:spcPts val="0"/>
              </a:spcAft>
              <a:buClr>
                <a:schemeClr val="dk2"/>
              </a:buClr>
              <a:buSzPts val="4000"/>
              <a:buNone/>
              <a:defRPr sz="4000">
                <a:solidFill>
                  <a:schemeClr val="dk2"/>
                </a:solidFill>
              </a:defRPr>
            </a:lvl8pPr>
            <a:lvl9pPr lvl="8" algn="ctr">
              <a:lnSpc>
                <a:spcPct val="100000"/>
              </a:lnSpc>
              <a:spcBef>
                <a:spcPts val="0"/>
              </a:spcBef>
              <a:spcAft>
                <a:spcPts val="0"/>
              </a:spcAft>
              <a:buClr>
                <a:schemeClr val="dk2"/>
              </a:buClr>
              <a:buSzPts val="4000"/>
              <a:buNone/>
              <a:defRPr sz="4000">
                <a:solidFill>
                  <a:schemeClr val="dk2"/>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4_2_1">
    <p:spTree>
      <p:nvGrpSpPr>
        <p:cNvPr id="338" name="Shape 338"/>
        <p:cNvGrpSpPr/>
        <p:nvPr/>
      </p:nvGrpSpPr>
      <p:grpSpPr>
        <a:xfrm>
          <a:off x="0" y="0"/>
          <a:ext cx="0" cy="0"/>
          <a:chOff x="0" y="0"/>
          <a:chExt cx="0" cy="0"/>
        </a:xfrm>
      </p:grpSpPr>
      <p:sp>
        <p:nvSpPr>
          <p:cNvPr id="339" name="Google Shape;339;p57"/>
          <p:cNvSpPr txBox="1"/>
          <p:nvPr>
            <p:ph idx="1" type="subTitle"/>
          </p:nvPr>
        </p:nvSpPr>
        <p:spPr>
          <a:xfrm>
            <a:off x="3718325" y="3294199"/>
            <a:ext cx="16428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0" name="Google Shape;340;p57"/>
          <p:cNvSpPr txBox="1"/>
          <p:nvPr>
            <p:ph idx="2" type="subTitle"/>
          </p:nvPr>
        </p:nvSpPr>
        <p:spPr>
          <a:xfrm>
            <a:off x="3617675"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41" name="Google Shape;341;p57"/>
          <p:cNvSpPr txBox="1"/>
          <p:nvPr>
            <p:ph idx="3" type="subTitle"/>
          </p:nvPr>
        </p:nvSpPr>
        <p:spPr>
          <a:xfrm>
            <a:off x="1328025" y="3294199"/>
            <a:ext cx="16428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2" name="Google Shape;342;p57"/>
          <p:cNvSpPr txBox="1"/>
          <p:nvPr>
            <p:ph idx="4" type="subTitle"/>
          </p:nvPr>
        </p:nvSpPr>
        <p:spPr>
          <a:xfrm>
            <a:off x="1227426"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43" name="Google Shape;343;p57"/>
          <p:cNvSpPr txBox="1"/>
          <p:nvPr>
            <p:ph idx="5" type="subTitle"/>
          </p:nvPr>
        </p:nvSpPr>
        <p:spPr>
          <a:xfrm>
            <a:off x="6108550" y="3294199"/>
            <a:ext cx="1643100" cy="43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44" name="Google Shape;344;p57"/>
          <p:cNvSpPr txBox="1"/>
          <p:nvPr>
            <p:ph idx="6" type="subTitle"/>
          </p:nvPr>
        </p:nvSpPr>
        <p:spPr>
          <a:xfrm>
            <a:off x="6008050" y="3703897"/>
            <a:ext cx="1844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sz="1400">
                <a:solidFill>
                  <a:schemeClr val="dk1"/>
                </a:solidFill>
              </a:defRPr>
            </a:lvl1pPr>
            <a:lvl2pPr lvl="1" algn="ctr">
              <a:lnSpc>
                <a:spcPct val="115000"/>
              </a:lnSpc>
              <a:spcBef>
                <a:spcPts val="0"/>
              </a:spcBef>
              <a:spcAft>
                <a:spcPts val="0"/>
              </a:spcAft>
              <a:buClr>
                <a:schemeClr val="accent4"/>
              </a:buClr>
              <a:buSzPts val="1400"/>
              <a:buNone/>
              <a:defRPr>
                <a:solidFill>
                  <a:schemeClr val="accent4"/>
                </a:solidFill>
              </a:defRPr>
            </a:lvl2pPr>
            <a:lvl3pPr lvl="2" algn="ctr">
              <a:lnSpc>
                <a:spcPct val="115000"/>
              </a:lnSpc>
              <a:spcBef>
                <a:spcPts val="0"/>
              </a:spcBef>
              <a:spcAft>
                <a:spcPts val="0"/>
              </a:spcAft>
              <a:buClr>
                <a:schemeClr val="accent4"/>
              </a:buClr>
              <a:buSzPts val="1400"/>
              <a:buNone/>
              <a:defRPr>
                <a:solidFill>
                  <a:schemeClr val="accent4"/>
                </a:solidFill>
              </a:defRPr>
            </a:lvl3pPr>
            <a:lvl4pPr lvl="3" algn="ctr">
              <a:lnSpc>
                <a:spcPct val="115000"/>
              </a:lnSpc>
              <a:spcBef>
                <a:spcPts val="0"/>
              </a:spcBef>
              <a:spcAft>
                <a:spcPts val="0"/>
              </a:spcAft>
              <a:buClr>
                <a:schemeClr val="accent4"/>
              </a:buClr>
              <a:buSzPts val="1400"/>
              <a:buNone/>
              <a:defRPr>
                <a:solidFill>
                  <a:schemeClr val="accent4"/>
                </a:solidFill>
              </a:defRPr>
            </a:lvl4pPr>
            <a:lvl5pPr lvl="4" algn="ctr">
              <a:lnSpc>
                <a:spcPct val="115000"/>
              </a:lnSpc>
              <a:spcBef>
                <a:spcPts val="0"/>
              </a:spcBef>
              <a:spcAft>
                <a:spcPts val="0"/>
              </a:spcAft>
              <a:buClr>
                <a:schemeClr val="accent4"/>
              </a:buClr>
              <a:buSzPts val="1400"/>
              <a:buNone/>
              <a:defRPr>
                <a:solidFill>
                  <a:schemeClr val="accent4"/>
                </a:solidFill>
              </a:defRPr>
            </a:lvl5pPr>
            <a:lvl6pPr lvl="5" algn="ctr">
              <a:lnSpc>
                <a:spcPct val="115000"/>
              </a:lnSpc>
              <a:spcBef>
                <a:spcPts val="0"/>
              </a:spcBef>
              <a:spcAft>
                <a:spcPts val="0"/>
              </a:spcAft>
              <a:buClr>
                <a:schemeClr val="accent4"/>
              </a:buClr>
              <a:buSzPts val="1400"/>
              <a:buNone/>
              <a:defRPr>
                <a:solidFill>
                  <a:schemeClr val="accent4"/>
                </a:solidFill>
              </a:defRPr>
            </a:lvl6pPr>
            <a:lvl7pPr lvl="6" algn="ctr">
              <a:lnSpc>
                <a:spcPct val="115000"/>
              </a:lnSpc>
              <a:spcBef>
                <a:spcPts val="0"/>
              </a:spcBef>
              <a:spcAft>
                <a:spcPts val="0"/>
              </a:spcAft>
              <a:buClr>
                <a:schemeClr val="accent4"/>
              </a:buClr>
              <a:buSzPts val="1400"/>
              <a:buNone/>
              <a:defRPr>
                <a:solidFill>
                  <a:schemeClr val="accent4"/>
                </a:solidFill>
              </a:defRPr>
            </a:lvl7pPr>
            <a:lvl8pPr lvl="7" algn="ctr">
              <a:lnSpc>
                <a:spcPct val="115000"/>
              </a:lnSpc>
              <a:spcBef>
                <a:spcPts val="0"/>
              </a:spcBef>
              <a:spcAft>
                <a:spcPts val="0"/>
              </a:spcAft>
              <a:buClr>
                <a:schemeClr val="accent4"/>
              </a:buClr>
              <a:buSzPts val="1400"/>
              <a:buNone/>
              <a:defRPr>
                <a:solidFill>
                  <a:schemeClr val="accent4"/>
                </a:solidFill>
              </a:defRPr>
            </a:lvl8pPr>
            <a:lvl9pPr lvl="8" algn="ctr">
              <a:lnSpc>
                <a:spcPct val="115000"/>
              </a:lnSpc>
              <a:spcBef>
                <a:spcPts val="0"/>
              </a:spcBef>
              <a:spcAft>
                <a:spcPts val="0"/>
              </a:spcAft>
              <a:buClr>
                <a:schemeClr val="accent4"/>
              </a:buClr>
              <a:buSzPts val="1400"/>
              <a:buNone/>
              <a:defRPr>
                <a:solidFill>
                  <a:schemeClr val="accent4"/>
                </a:solidFill>
              </a:defRPr>
            </a:lvl9pPr>
          </a:lstStyle>
          <a:p/>
        </p:txBody>
      </p:sp>
      <p:sp>
        <p:nvSpPr>
          <p:cNvPr id="345" name="Google Shape;345;p57"/>
          <p:cNvSpPr txBox="1"/>
          <p:nvPr>
            <p:ph type="title"/>
          </p:nvPr>
        </p:nvSpPr>
        <p:spPr>
          <a:xfrm>
            <a:off x="713225" y="445025"/>
            <a:ext cx="3188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46" name="Google Shape;346;p5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47" name="Google Shape;347;p5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5">
    <p:spTree>
      <p:nvGrpSpPr>
        <p:cNvPr id="348" name="Shape 348"/>
        <p:cNvGrpSpPr/>
        <p:nvPr/>
      </p:nvGrpSpPr>
      <p:grpSpPr>
        <a:xfrm>
          <a:off x="0" y="0"/>
          <a:ext cx="0" cy="0"/>
          <a:chOff x="0" y="0"/>
          <a:chExt cx="0" cy="0"/>
        </a:xfrm>
      </p:grpSpPr>
      <p:sp>
        <p:nvSpPr>
          <p:cNvPr id="349" name="Google Shape;349;p58"/>
          <p:cNvSpPr txBox="1"/>
          <p:nvPr>
            <p:ph idx="1" type="subTitle"/>
          </p:nvPr>
        </p:nvSpPr>
        <p:spPr>
          <a:xfrm>
            <a:off x="4750175" y="1632746"/>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0" name="Google Shape;350;p58"/>
          <p:cNvSpPr txBox="1"/>
          <p:nvPr>
            <p:ph idx="2" type="subTitle"/>
          </p:nvPr>
        </p:nvSpPr>
        <p:spPr>
          <a:xfrm>
            <a:off x="4750184" y="2035022"/>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1" name="Google Shape;351;p58"/>
          <p:cNvSpPr txBox="1"/>
          <p:nvPr>
            <p:ph idx="3" type="subTitle"/>
          </p:nvPr>
        </p:nvSpPr>
        <p:spPr>
          <a:xfrm>
            <a:off x="2306450" y="1632746"/>
            <a:ext cx="20148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2" name="Google Shape;352;p58"/>
          <p:cNvSpPr txBox="1"/>
          <p:nvPr>
            <p:ph idx="4" type="subTitle"/>
          </p:nvPr>
        </p:nvSpPr>
        <p:spPr>
          <a:xfrm>
            <a:off x="2306462" y="2035022"/>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3" name="Google Shape;353;p58"/>
          <p:cNvSpPr txBox="1"/>
          <p:nvPr>
            <p:ph idx="5" type="subTitle"/>
          </p:nvPr>
        </p:nvSpPr>
        <p:spPr>
          <a:xfrm>
            <a:off x="4750175" y="3062273"/>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4" name="Google Shape;354;p58"/>
          <p:cNvSpPr txBox="1"/>
          <p:nvPr>
            <p:ph idx="6" type="subTitle"/>
          </p:nvPr>
        </p:nvSpPr>
        <p:spPr>
          <a:xfrm>
            <a:off x="4750184" y="3471047"/>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5" name="Google Shape;355;p58"/>
          <p:cNvSpPr txBox="1"/>
          <p:nvPr>
            <p:ph idx="7" type="subTitle"/>
          </p:nvPr>
        </p:nvSpPr>
        <p:spPr>
          <a:xfrm>
            <a:off x="2306450" y="3062273"/>
            <a:ext cx="20148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56" name="Google Shape;356;p58"/>
          <p:cNvSpPr txBox="1"/>
          <p:nvPr>
            <p:ph idx="8" type="subTitle"/>
          </p:nvPr>
        </p:nvSpPr>
        <p:spPr>
          <a:xfrm>
            <a:off x="2306462" y="3471047"/>
            <a:ext cx="2014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57" name="Google Shape;357;p58"/>
          <p:cNvSpPr txBox="1"/>
          <p:nvPr>
            <p:ph type="title"/>
          </p:nvPr>
        </p:nvSpPr>
        <p:spPr>
          <a:xfrm>
            <a:off x="713225" y="445025"/>
            <a:ext cx="27858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358" name="Google Shape;358;p5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59" name="Google Shape;359;p5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3"/>
          <p:cNvSpPr txBox="1"/>
          <p:nvPr>
            <p:ph idx="1" type="subTitle"/>
          </p:nvPr>
        </p:nvSpPr>
        <p:spPr>
          <a:xfrm>
            <a:off x="895950" y="1682000"/>
            <a:ext cx="3847200" cy="23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39" name="Google Shape;39;p23"/>
          <p:cNvSpPr txBox="1"/>
          <p:nvPr>
            <p:ph type="title"/>
          </p:nvPr>
        </p:nvSpPr>
        <p:spPr>
          <a:xfrm>
            <a:off x="713225" y="445025"/>
            <a:ext cx="5679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cxnSp>
        <p:nvCxnSpPr>
          <p:cNvPr id="40" name="Google Shape;40;p2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 name="Google Shape;41;p2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2" name="Google Shape;42;p23"/>
          <p:cNvCxnSpPr/>
          <p:nvPr/>
        </p:nvCxnSpPr>
        <p:spPr>
          <a:xfrm flipH="1">
            <a:off x="5925450" y="2797500"/>
            <a:ext cx="3378000" cy="24669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26">
    <p:spTree>
      <p:nvGrpSpPr>
        <p:cNvPr id="360" name="Shape 360"/>
        <p:cNvGrpSpPr/>
        <p:nvPr/>
      </p:nvGrpSpPr>
      <p:grpSpPr>
        <a:xfrm>
          <a:off x="0" y="0"/>
          <a:ext cx="0" cy="0"/>
          <a:chOff x="0" y="0"/>
          <a:chExt cx="0" cy="0"/>
        </a:xfrm>
      </p:grpSpPr>
      <p:cxnSp>
        <p:nvCxnSpPr>
          <p:cNvPr id="361" name="Google Shape;361;p5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62" name="Google Shape;362;p5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63" name="Google Shape;363;p59"/>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4" name="Google Shape;364;p59"/>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5" name="Google Shape;365;p59"/>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66" name="Google Shape;366;p59"/>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67" name="Google Shape;367;p59"/>
          <p:cNvSpPr txBox="1"/>
          <p:nvPr>
            <p:ph idx="1" type="subTitle"/>
          </p:nvPr>
        </p:nvSpPr>
        <p:spPr>
          <a:xfrm>
            <a:off x="728750" y="1112872"/>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68" name="Google Shape;368;p59"/>
          <p:cNvSpPr txBox="1"/>
          <p:nvPr>
            <p:ph idx="2" type="subTitle"/>
          </p:nvPr>
        </p:nvSpPr>
        <p:spPr>
          <a:xfrm>
            <a:off x="728762" y="1515149"/>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69" name="Google Shape;369;p59"/>
          <p:cNvSpPr txBox="1"/>
          <p:nvPr>
            <p:ph idx="3" type="subTitle"/>
          </p:nvPr>
        </p:nvSpPr>
        <p:spPr>
          <a:xfrm>
            <a:off x="728750" y="2036386"/>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70" name="Google Shape;370;p59"/>
          <p:cNvSpPr txBox="1"/>
          <p:nvPr>
            <p:ph idx="4" type="subTitle"/>
          </p:nvPr>
        </p:nvSpPr>
        <p:spPr>
          <a:xfrm>
            <a:off x="728762" y="2445160"/>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71" name="Google Shape;371;p59"/>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372" name="Google Shape;372;p59"/>
          <p:cNvSpPr txBox="1"/>
          <p:nvPr>
            <p:ph idx="5" type="subTitle"/>
          </p:nvPr>
        </p:nvSpPr>
        <p:spPr>
          <a:xfrm>
            <a:off x="728750" y="2997225"/>
            <a:ext cx="2014800" cy="499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73" name="Google Shape;373;p59"/>
          <p:cNvSpPr txBox="1"/>
          <p:nvPr>
            <p:ph idx="6" type="subTitle"/>
          </p:nvPr>
        </p:nvSpPr>
        <p:spPr>
          <a:xfrm>
            <a:off x="728762" y="3405999"/>
            <a:ext cx="2014800" cy="57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6">
    <p:spTree>
      <p:nvGrpSpPr>
        <p:cNvPr id="374" name="Shape 374"/>
        <p:cNvGrpSpPr/>
        <p:nvPr/>
      </p:nvGrpSpPr>
      <p:grpSpPr>
        <a:xfrm>
          <a:off x="0" y="0"/>
          <a:ext cx="0" cy="0"/>
          <a:chOff x="0" y="0"/>
          <a:chExt cx="0" cy="0"/>
        </a:xfrm>
      </p:grpSpPr>
      <p:sp>
        <p:nvSpPr>
          <p:cNvPr id="375" name="Google Shape;375;p60"/>
          <p:cNvSpPr txBox="1"/>
          <p:nvPr>
            <p:ph type="title"/>
          </p:nvPr>
        </p:nvSpPr>
        <p:spPr>
          <a:xfrm>
            <a:off x="2592925" y="71460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6" name="Google Shape;376;p60"/>
          <p:cNvSpPr txBox="1"/>
          <p:nvPr>
            <p:ph idx="1" type="subTitle"/>
          </p:nvPr>
        </p:nvSpPr>
        <p:spPr>
          <a:xfrm>
            <a:off x="2364984" y="134640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77" name="Google Shape;377;p60"/>
          <p:cNvSpPr txBox="1"/>
          <p:nvPr>
            <p:ph idx="2" type="title"/>
          </p:nvPr>
        </p:nvSpPr>
        <p:spPr>
          <a:xfrm>
            <a:off x="2592925" y="2063025"/>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78" name="Google Shape;378;p60"/>
          <p:cNvSpPr txBox="1"/>
          <p:nvPr>
            <p:ph idx="3" type="subTitle"/>
          </p:nvPr>
        </p:nvSpPr>
        <p:spPr>
          <a:xfrm>
            <a:off x="2364984" y="2694825"/>
            <a:ext cx="4414200" cy="37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79" name="Google Shape;379;p60"/>
          <p:cNvSpPr txBox="1"/>
          <p:nvPr>
            <p:ph idx="4" type="title"/>
          </p:nvPr>
        </p:nvSpPr>
        <p:spPr>
          <a:xfrm>
            <a:off x="2592925" y="3411450"/>
            <a:ext cx="3958200" cy="615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5000"/>
              <a:buNone/>
              <a:defRPr sz="43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80" name="Google Shape;380;p60"/>
          <p:cNvSpPr txBox="1"/>
          <p:nvPr>
            <p:ph idx="5" type="subTitle"/>
          </p:nvPr>
        </p:nvSpPr>
        <p:spPr>
          <a:xfrm>
            <a:off x="2364950" y="4043250"/>
            <a:ext cx="4414200" cy="3777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5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81" name="Google Shape;381;p6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82" name="Google Shape;382;p6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28">
    <p:spTree>
      <p:nvGrpSpPr>
        <p:cNvPr id="383" name="Shape 383"/>
        <p:cNvGrpSpPr/>
        <p:nvPr/>
      </p:nvGrpSpPr>
      <p:grpSpPr>
        <a:xfrm>
          <a:off x="0" y="0"/>
          <a:ext cx="0" cy="0"/>
          <a:chOff x="0" y="0"/>
          <a:chExt cx="0" cy="0"/>
        </a:xfrm>
      </p:grpSpPr>
      <p:sp>
        <p:nvSpPr>
          <p:cNvPr id="384" name="Google Shape;384;p61"/>
          <p:cNvSpPr txBox="1"/>
          <p:nvPr>
            <p:ph idx="1" type="subTitle"/>
          </p:nvPr>
        </p:nvSpPr>
        <p:spPr>
          <a:xfrm>
            <a:off x="5700609" y="2084269"/>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5" name="Google Shape;385;p61"/>
          <p:cNvSpPr txBox="1"/>
          <p:nvPr>
            <p:ph idx="2" type="subTitle"/>
          </p:nvPr>
        </p:nvSpPr>
        <p:spPr>
          <a:xfrm>
            <a:off x="5700621" y="2486544"/>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86" name="Google Shape;386;p61"/>
          <p:cNvSpPr txBox="1"/>
          <p:nvPr>
            <p:ph idx="3" type="subTitle"/>
          </p:nvPr>
        </p:nvSpPr>
        <p:spPr>
          <a:xfrm>
            <a:off x="1973988" y="902134"/>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7" name="Google Shape;387;p61"/>
          <p:cNvSpPr txBox="1"/>
          <p:nvPr>
            <p:ph idx="4" type="subTitle"/>
          </p:nvPr>
        </p:nvSpPr>
        <p:spPr>
          <a:xfrm>
            <a:off x="1973988" y="1304410"/>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388" name="Google Shape;388;p61"/>
          <p:cNvSpPr txBox="1"/>
          <p:nvPr>
            <p:ph idx="5" type="subTitle"/>
          </p:nvPr>
        </p:nvSpPr>
        <p:spPr>
          <a:xfrm>
            <a:off x="1973988" y="3290875"/>
            <a:ext cx="2764500" cy="499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389" name="Google Shape;389;p61"/>
          <p:cNvSpPr txBox="1"/>
          <p:nvPr>
            <p:ph idx="6" type="subTitle"/>
          </p:nvPr>
        </p:nvSpPr>
        <p:spPr>
          <a:xfrm>
            <a:off x="1973988" y="3699649"/>
            <a:ext cx="27645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390" name="Google Shape;390;p6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91" name="Google Shape;391;p6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392" name="Google Shape;392;p6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93" name="Google Shape;393;p6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394" name="Google Shape;394;p61"/>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395" name="Google Shape;395;p61"/>
          <p:cNvSpPr txBox="1"/>
          <p:nvPr>
            <p:ph type="title"/>
          </p:nvPr>
        </p:nvSpPr>
        <p:spPr>
          <a:xfrm>
            <a:off x="733000" y="1114450"/>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96" name="Google Shape;396;p61"/>
          <p:cNvSpPr txBox="1"/>
          <p:nvPr>
            <p:ph idx="7" type="title"/>
          </p:nvPr>
        </p:nvSpPr>
        <p:spPr>
          <a:xfrm>
            <a:off x="733000" y="3503175"/>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
        <p:nvSpPr>
          <p:cNvPr id="397" name="Google Shape;397;p61"/>
          <p:cNvSpPr txBox="1"/>
          <p:nvPr>
            <p:ph idx="8" type="title"/>
          </p:nvPr>
        </p:nvSpPr>
        <p:spPr>
          <a:xfrm>
            <a:off x="4441002" y="2276488"/>
            <a:ext cx="1118100" cy="615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1"/>
              </a:buClr>
              <a:buSzPts val="5000"/>
              <a:buNone/>
              <a:defRPr sz="4500">
                <a:solidFill>
                  <a:schemeClr val="accent1"/>
                </a:solidFill>
              </a:defRPr>
            </a:lvl1pPr>
            <a:lvl2pPr lvl="1"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a:lnSpc>
                <a:spcPct val="100000"/>
              </a:lnSpc>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7_1">
    <p:spTree>
      <p:nvGrpSpPr>
        <p:cNvPr id="398" name="Shape 398"/>
        <p:cNvGrpSpPr/>
        <p:nvPr/>
      </p:nvGrpSpPr>
      <p:grpSpPr>
        <a:xfrm>
          <a:off x="0" y="0"/>
          <a:ext cx="0" cy="0"/>
          <a:chOff x="0" y="0"/>
          <a:chExt cx="0" cy="0"/>
        </a:xfrm>
      </p:grpSpPr>
      <p:sp>
        <p:nvSpPr>
          <p:cNvPr id="399" name="Google Shape;399;p62"/>
          <p:cNvSpPr txBox="1"/>
          <p:nvPr>
            <p:ph type="title"/>
          </p:nvPr>
        </p:nvSpPr>
        <p:spPr>
          <a:xfrm>
            <a:off x="803750" y="2040496"/>
            <a:ext cx="4087500" cy="673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0" name="Google Shape;400;p62"/>
          <p:cNvSpPr txBox="1"/>
          <p:nvPr>
            <p:ph idx="1" type="subTitle"/>
          </p:nvPr>
        </p:nvSpPr>
        <p:spPr>
          <a:xfrm>
            <a:off x="803750" y="2693525"/>
            <a:ext cx="3159300" cy="55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Josefin Sans"/>
              <a:buNone/>
              <a:defRPr sz="1400"/>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401" name="Google Shape;401;p62"/>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2" name="Google Shape;402;p62"/>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7_2">
    <p:spTree>
      <p:nvGrpSpPr>
        <p:cNvPr id="403" name="Shape 403"/>
        <p:cNvGrpSpPr/>
        <p:nvPr/>
      </p:nvGrpSpPr>
      <p:grpSpPr>
        <a:xfrm>
          <a:off x="0" y="0"/>
          <a:ext cx="0" cy="0"/>
          <a:chOff x="0" y="0"/>
          <a:chExt cx="0" cy="0"/>
        </a:xfrm>
      </p:grpSpPr>
      <p:sp>
        <p:nvSpPr>
          <p:cNvPr id="404" name="Google Shape;404;p63"/>
          <p:cNvSpPr txBox="1"/>
          <p:nvPr>
            <p:ph type="title"/>
          </p:nvPr>
        </p:nvSpPr>
        <p:spPr>
          <a:xfrm>
            <a:off x="4490150" y="2047725"/>
            <a:ext cx="3364200" cy="628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Open Sans SemiBold"/>
                <a:ea typeface="Open Sans SemiBold"/>
                <a:cs typeface="Open Sans SemiBold"/>
                <a:sym typeface="Open Sans SemiBold"/>
              </a:defRPr>
            </a:lvl2pPr>
            <a:lvl3pPr lvl="2" algn="l">
              <a:lnSpc>
                <a:spcPct val="100000"/>
              </a:lnSpc>
              <a:spcBef>
                <a:spcPts val="0"/>
              </a:spcBef>
              <a:spcAft>
                <a:spcPts val="0"/>
              </a:spcAft>
              <a:buSzPts val="3000"/>
              <a:buNone/>
              <a:defRPr>
                <a:latin typeface="Open Sans SemiBold"/>
                <a:ea typeface="Open Sans SemiBold"/>
                <a:cs typeface="Open Sans SemiBold"/>
                <a:sym typeface="Open Sans SemiBold"/>
              </a:defRPr>
            </a:lvl3pPr>
            <a:lvl4pPr lvl="3" algn="l">
              <a:lnSpc>
                <a:spcPct val="100000"/>
              </a:lnSpc>
              <a:spcBef>
                <a:spcPts val="0"/>
              </a:spcBef>
              <a:spcAft>
                <a:spcPts val="0"/>
              </a:spcAft>
              <a:buSzPts val="3000"/>
              <a:buNone/>
              <a:defRPr>
                <a:latin typeface="Open Sans SemiBold"/>
                <a:ea typeface="Open Sans SemiBold"/>
                <a:cs typeface="Open Sans SemiBold"/>
                <a:sym typeface="Open Sans SemiBold"/>
              </a:defRPr>
            </a:lvl4pPr>
            <a:lvl5pPr lvl="4" algn="l">
              <a:lnSpc>
                <a:spcPct val="100000"/>
              </a:lnSpc>
              <a:spcBef>
                <a:spcPts val="0"/>
              </a:spcBef>
              <a:spcAft>
                <a:spcPts val="0"/>
              </a:spcAft>
              <a:buSzPts val="3000"/>
              <a:buNone/>
              <a:defRPr>
                <a:latin typeface="Open Sans SemiBold"/>
                <a:ea typeface="Open Sans SemiBold"/>
                <a:cs typeface="Open Sans SemiBold"/>
                <a:sym typeface="Open Sans SemiBold"/>
              </a:defRPr>
            </a:lvl5pPr>
            <a:lvl6pPr lvl="5" algn="l">
              <a:lnSpc>
                <a:spcPct val="100000"/>
              </a:lnSpc>
              <a:spcBef>
                <a:spcPts val="0"/>
              </a:spcBef>
              <a:spcAft>
                <a:spcPts val="0"/>
              </a:spcAft>
              <a:buSzPts val="3000"/>
              <a:buNone/>
              <a:defRPr>
                <a:latin typeface="Open Sans SemiBold"/>
                <a:ea typeface="Open Sans SemiBold"/>
                <a:cs typeface="Open Sans SemiBold"/>
                <a:sym typeface="Open Sans SemiBold"/>
              </a:defRPr>
            </a:lvl6pPr>
            <a:lvl7pPr lvl="6" algn="l">
              <a:lnSpc>
                <a:spcPct val="100000"/>
              </a:lnSpc>
              <a:spcBef>
                <a:spcPts val="0"/>
              </a:spcBef>
              <a:spcAft>
                <a:spcPts val="0"/>
              </a:spcAft>
              <a:buSzPts val="3000"/>
              <a:buNone/>
              <a:defRPr>
                <a:latin typeface="Open Sans SemiBold"/>
                <a:ea typeface="Open Sans SemiBold"/>
                <a:cs typeface="Open Sans SemiBold"/>
                <a:sym typeface="Open Sans SemiBold"/>
              </a:defRPr>
            </a:lvl7pPr>
            <a:lvl8pPr lvl="7" algn="l">
              <a:lnSpc>
                <a:spcPct val="100000"/>
              </a:lnSpc>
              <a:spcBef>
                <a:spcPts val="0"/>
              </a:spcBef>
              <a:spcAft>
                <a:spcPts val="0"/>
              </a:spcAft>
              <a:buSzPts val="3000"/>
              <a:buNone/>
              <a:defRPr>
                <a:latin typeface="Open Sans SemiBold"/>
                <a:ea typeface="Open Sans SemiBold"/>
                <a:cs typeface="Open Sans SemiBold"/>
                <a:sym typeface="Open Sans SemiBold"/>
              </a:defRPr>
            </a:lvl8pPr>
            <a:lvl9pPr lvl="8" algn="l">
              <a:lnSpc>
                <a:spcPct val="100000"/>
              </a:lnSpc>
              <a:spcBef>
                <a:spcPts val="0"/>
              </a:spcBef>
              <a:spcAft>
                <a:spcPts val="0"/>
              </a:spcAft>
              <a:buSzPts val="3000"/>
              <a:buNone/>
              <a:defRPr>
                <a:latin typeface="Open Sans SemiBold"/>
                <a:ea typeface="Open Sans SemiBold"/>
                <a:cs typeface="Open Sans SemiBold"/>
                <a:sym typeface="Open Sans SemiBold"/>
              </a:defRPr>
            </a:lvl9pPr>
          </a:lstStyle>
          <a:p/>
        </p:txBody>
      </p:sp>
      <p:sp>
        <p:nvSpPr>
          <p:cNvPr id="405" name="Google Shape;405;p63"/>
          <p:cNvSpPr txBox="1"/>
          <p:nvPr>
            <p:ph idx="1" type="subTitle"/>
          </p:nvPr>
        </p:nvSpPr>
        <p:spPr>
          <a:xfrm>
            <a:off x="4855550" y="2694825"/>
            <a:ext cx="2998800" cy="5580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Font typeface="Josefin Sans"/>
              <a:buNone/>
              <a:defRPr sz="1400">
                <a:solidFill>
                  <a:schemeClr val="dk1"/>
                </a:solidFill>
              </a:defRPr>
            </a:lvl1pPr>
            <a:lvl2pPr lvl="1" algn="l">
              <a:lnSpc>
                <a:spcPct val="115000"/>
              </a:lnSpc>
              <a:spcBef>
                <a:spcPts val="0"/>
              </a:spcBef>
              <a:spcAft>
                <a:spcPts val="0"/>
              </a:spcAft>
              <a:buSzPts val="1500"/>
              <a:buNone/>
              <a:defRPr sz="1500"/>
            </a:lvl2pPr>
            <a:lvl3pPr lvl="2" algn="l">
              <a:lnSpc>
                <a:spcPct val="115000"/>
              </a:lnSpc>
              <a:spcBef>
                <a:spcPts val="0"/>
              </a:spcBef>
              <a:spcAft>
                <a:spcPts val="0"/>
              </a:spcAft>
              <a:buSzPts val="1500"/>
              <a:buNone/>
              <a:defRPr sz="1500"/>
            </a:lvl3pPr>
            <a:lvl4pPr lvl="3" algn="l">
              <a:lnSpc>
                <a:spcPct val="115000"/>
              </a:lnSpc>
              <a:spcBef>
                <a:spcPts val="0"/>
              </a:spcBef>
              <a:spcAft>
                <a:spcPts val="0"/>
              </a:spcAft>
              <a:buSzPts val="1500"/>
              <a:buNone/>
              <a:defRPr sz="1500"/>
            </a:lvl4pPr>
            <a:lvl5pPr lvl="4" algn="l">
              <a:lnSpc>
                <a:spcPct val="115000"/>
              </a:lnSpc>
              <a:spcBef>
                <a:spcPts val="0"/>
              </a:spcBef>
              <a:spcAft>
                <a:spcPts val="0"/>
              </a:spcAft>
              <a:buSzPts val="1500"/>
              <a:buNone/>
              <a:defRPr sz="1500"/>
            </a:lvl5pPr>
            <a:lvl6pPr lvl="5" algn="l">
              <a:lnSpc>
                <a:spcPct val="115000"/>
              </a:lnSpc>
              <a:spcBef>
                <a:spcPts val="0"/>
              </a:spcBef>
              <a:spcAft>
                <a:spcPts val="0"/>
              </a:spcAft>
              <a:buSzPts val="1500"/>
              <a:buNone/>
              <a:defRPr sz="1500"/>
            </a:lvl6pPr>
            <a:lvl7pPr lvl="6" algn="l">
              <a:lnSpc>
                <a:spcPct val="115000"/>
              </a:lnSpc>
              <a:spcBef>
                <a:spcPts val="0"/>
              </a:spcBef>
              <a:spcAft>
                <a:spcPts val="0"/>
              </a:spcAft>
              <a:buSzPts val="1500"/>
              <a:buNone/>
              <a:defRPr sz="1500"/>
            </a:lvl7pPr>
            <a:lvl8pPr lvl="7" algn="l">
              <a:lnSpc>
                <a:spcPct val="115000"/>
              </a:lnSpc>
              <a:spcBef>
                <a:spcPts val="0"/>
              </a:spcBef>
              <a:spcAft>
                <a:spcPts val="0"/>
              </a:spcAft>
              <a:buSzPts val="1500"/>
              <a:buNone/>
              <a:defRPr sz="1500"/>
            </a:lvl8pPr>
            <a:lvl9pPr lvl="8" algn="l">
              <a:lnSpc>
                <a:spcPct val="115000"/>
              </a:lnSpc>
              <a:spcBef>
                <a:spcPts val="0"/>
              </a:spcBef>
              <a:spcAft>
                <a:spcPts val="0"/>
              </a:spcAft>
              <a:buSzPts val="1500"/>
              <a:buNone/>
              <a:defRPr sz="1500"/>
            </a:lvl9pPr>
          </a:lstStyle>
          <a:p/>
        </p:txBody>
      </p:sp>
      <p:cxnSp>
        <p:nvCxnSpPr>
          <p:cNvPr id="406" name="Google Shape;406;p63"/>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07" name="Google Shape;407;p63"/>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8">
    <p:spTree>
      <p:nvGrpSpPr>
        <p:cNvPr id="408" name="Shape 408"/>
        <p:cNvGrpSpPr/>
        <p:nvPr/>
      </p:nvGrpSpPr>
      <p:grpSpPr>
        <a:xfrm>
          <a:off x="0" y="0"/>
          <a:ext cx="0" cy="0"/>
          <a:chOff x="0" y="0"/>
          <a:chExt cx="0" cy="0"/>
        </a:xfrm>
      </p:grpSpPr>
      <p:sp>
        <p:nvSpPr>
          <p:cNvPr id="409" name="Google Shape;409;p64"/>
          <p:cNvSpPr txBox="1"/>
          <p:nvPr>
            <p:ph idx="1" type="subTitle"/>
          </p:nvPr>
        </p:nvSpPr>
        <p:spPr>
          <a:xfrm>
            <a:off x="4166800" y="1453525"/>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SzPts val="1400"/>
              <a:buChar char="○"/>
              <a:defRPr/>
            </a:lvl2pPr>
            <a:lvl3pPr lvl="2" algn="ctr">
              <a:lnSpc>
                <a:spcPct val="115000"/>
              </a:lnSpc>
              <a:spcBef>
                <a:spcPts val="0"/>
              </a:spcBef>
              <a:spcAft>
                <a:spcPts val="0"/>
              </a:spcAft>
              <a:buSzPts val="1400"/>
              <a:buChar char="■"/>
              <a:defRPr/>
            </a:lvl3pPr>
            <a:lvl4pPr lvl="3" algn="ctr">
              <a:lnSpc>
                <a:spcPct val="115000"/>
              </a:lnSpc>
              <a:spcBef>
                <a:spcPts val="0"/>
              </a:spcBef>
              <a:spcAft>
                <a:spcPts val="0"/>
              </a:spcAft>
              <a:buSzPts val="1400"/>
              <a:buChar char="●"/>
              <a:defRPr/>
            </a:lvl4pPr>
            <a:lvl5pPr lvl="4" algn="ctr">
              <a:lnSpc>
                <a:spcPct val="115000"/>
              </a:lnSpc>
              <a:spcBef>
                <a:spcPts val="0"/>
              </a:spcBef>
              <a:spcAft>
                <a:spcPts val="0"/>
              </a:spcAft>
              <a:buSzPts val="1400"/>
              <a:buChar char="○"/>
              <a:defRPr/>
            </a:lvl5pPr>
            <a:lvl6pPr lvl="5" algn="ctr">
              <a:lnSpc>
                <a:spcPct val="115000"/>
              </a:lnSpc>
              <a:spcBef>
                <a:spcPts val="0"/>
              </a:spcBef>
              <a:spcAft>
                <a:spcPts val="0"/>
              </a:spcAft>
              <a:buSzPts val="1400"/>
              <a:buChar char="■"/>
              <a:defRPr/>
            </a:lvl6pPr>
            <a:lvl7pPr lvl="6" algn="ctr">
              <a:lnSpc>
                <a:spcPct val="115000"/>
              </a:lnSpc>
              <a:spcBef>
                <a:spcPts val="0"/>
              </a:spcBef>
              <a:spcAft>
                <a:spcPts val="0"/>
              </a:spcAft>
              <a:buSzPts val="1400"/>
              <a:buChar char="●"/>
              <a:defRPr/>
            </a:lvl7pPr>
            <a:lvl8pPr lvl="7" algn="ctr">
              <a:lnSpc>
                <a:spcPct val="115000"/>
              </a:lnSpc>
              <a:spcBef>
                <a:spcPts val="0"/>
              </a:spcBef>
              <a:spcAft>
                <a:spcPts val="0"/>
              </a:spcAft>
              <a:buSzPts val="1400"/>
              <a:buChar char="○"/>
              <a:defRPr/>
            </a:lvl8pPr>
            <a:lvl9pPr lvl="8" algn="ctr">
              <a:lnSpc>
                <a:spcPct val="115000"/>
              </a:lnSpc>
              <a:spcBef>
                <a:spcPts val="0"/>
              </a:spcBef>
              <a:spcAft>
                <a:spcPts val="0"/>
              </a:spcAft>
              <a:buSzPts val="1400"/>
              <a:buChar char="■"/>
              <a:defRPr/>
            </a:lvl9pPr>
          </a:lstStyle>
          <a:p/>
        </p:txBody>
      </p:sp>
      <p:sp>
        <p:nvSpPr>
          <p:cNvPr id="410" name="Google Shape;410;p64"/>
          <p:cNvSpPr txBox="1"/>
          <p:nvPr>
            <p:ph type="title"/>
          </p:nvPr>
        </p:nvSpPr>
        <p:spPr>
          <a:xfrm>
            <a:off x="713225" y="445025"/>
            <a:ext cx="45027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11" name="Google Shape;411;p6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2" name="Google Shape;412;p6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3" name="Google Shape;413;p64"/>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9">
    <p:spTree>
      <p:nvGrpSpPr>
        <p:cNvPr id="414" name="Shape 414"/>
        <p:cNvGrpSpPr/>
        <p:nvPr/>
      </p:nvGrpSpPr>
      <p:grpSpPr>
        <a:xfrm>
          <a:off x="0" y="0"/>
          <a:ext cx="0" cy="0"/>
          <a:chOff x="0" y="0"/>
          <a:chExt cx="0" cy="0"/>
        </a:xfrm>
      </p:grpSpPr>
      <p:cxnSp>
        <p:nvCxnSpPr>
          <p:cNvPr id="415" name="Google Shape;415;p6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6" name="Google Shape;416;p6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17" name="Google Shape;417;p65"/>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8" name="Google Shape;418;p65"/>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19" name="Google Shape;419;p65"/>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20" name="Google Shape;420;p65"/>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
        <p:nvSpPr>
          <p:cNvPr id="421" name="Google Shape;421;p65"/>
          <p:cNvSpPr txBox="1"/>
          <p:nvPr>
            <p:ph type="title"/>
          </p:nvPr>
        </p:nvSpPr>
        <p:spPr>
          <a:xfrm>
            <a:off x="1531650" y="445025"/>
            <a:ext cx="60807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22" name="Google Shape;422;p65"/>
          <p:cNvSpPr txBox="1"/>
          <p:nvPr>
            <p:ph idx="1" type="subTitle"/>
          </p:nvPr>
        </p:nvSpPr>
        <p:spPr>
          <a:xfrm>
            <a:off x="4525188" y="1537663"/>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423" name="Google Shape;423;p65"/>
          <p:cNvSpPr txBox="1"/>
          <p:nvPr>
            <p:ph idx="2" type="subTitle"/>
          </p:nvPr>
        </p:nvSpPr>
        <p:spPr>
          <a:xfrm>
            <a:off x="661213" y="1537663"/>
            <a:ext cx="3957600" cy="2889000"/>
          </a:xfrm>
          <a:prstGeom prst="rect">
            <a:avLst/>
          </a:prstGeom>
          <a:noFill/>
          <a:ln>
            <a:noFill/>
          </a:ln>
        </p:spPr>
        <p:txBody>
          <a:bodyPr anchorCtr="0" anchor="ctr" bIns="91425" lIns="91425" spcFirstLastPara="1" rIns="91425" wrap="square" tIns="91425">
            <a:noAutofit/>
          </a:bodyPr>
          <a:lstStyle>
            <a:lvl1pPr lvl="0" marR="38100" algn="ctr">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9">
    <p:spTree>
      <p:nvGrpSpPr>
        <p:cNvPr id="424" name="Shape 424"/>
        <p:cNvGrpSpPr/>
        <p:nvPr/>
      </p:nvGrpSpPr>
      <p:grpSpPr>
        <a:xfrm>
          <a:off x="0" y="0"/>
          <a:ext cx="0" cy="0"/>
          <a:chOff x="0" y="0"/>
          <a:chExt cx="0" cy="0"/>
        </a:xfrm>
      </p:grpSpPr>
      <p:sp>
        <p:nvSpPr>
          <p:cNvPr id="425" name="Google Shape;425;p66"/>
          <p:cNvSpPr txBox="1"/>
          <p:nvPr>
            <p:ph idx="1" type="subTitle"/>
          </p:nvPr>
        </p:nvSpPr>
        <p:spPr>
          <a:xfrm>
            <a:off x="4816075"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6" name="Google Shape;426;p66"/>
          <p:cNvSpPr txBox="1"/>
          <p:nvPr>
            <p:ph idx="2" type="subTitle"/>
          </p:nvPr>
        </p:nvSpPr>
        <p:spPr>
          <a:xfrm>
            <a:off x="4816200"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27" name="Google Shape;427;p66"/>
          <p:cNvSpPr txBox="1"/>
          <p:nvPr>
            <p:ph idx="3" type="subTitle"/>
          </p:nvPr>
        </p:nvSpPr>
        <p:spPr>
          <a:xfrm>
            <a:off x="1385829" y="3616375"/>
            <a:ext cx="29421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28" name="Google Shape;428;p66"/>
          <p:cNvSpPr txBox="1"/>
          <p:nvPr>
            <p:ph idx="4" type="subTitle"/>
          </p:nvPr>
        </p:nvSpPr>
        <p:spPr>
          <a:xfrm>
            <a:off x="1386025" y="3956375"/>
            <a:ext cx="2941800" cy="652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b="0"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29" name="Google Shape;429;p66"/>
          <p:cNvSpPr txBox="1"/>
          <p:nvPr>
            <p:ph type="title"/>
          </p:nvPr>
        </p:nvSpPr>
        <p:spPr>
          <a:xfrm>
            <a:off x="713225" y="445025"/>
            <a:ext cx="27291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l">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l">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l">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l">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l">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l">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l">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cxnSp>
        <p:nvCxnSpPr>
          <p:cNvPr id="430" name="Google Shape;430;p6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31" name="Google Shape;431;p6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4">
  <p:cSld name="CUSTOM_31">
    <p:spTree>
      <p:nvGrpSpPr>
        <p:cNvPr id="432" name="Shape 432"/>
        <p:cNvGrpSpPr/>
        <p:nvPr/>
      </p:nvGrpSpPr>
      <p:grpSpPr>
        <a:xfrm>
          <a:off x="0" y="0"/>
          <a:ext cx="0" cy="0"/>
          <a:chOff x="0" y="0"/>
          <a:chExt cx="0" cy="0"/>
        </a:xfrm>
      </p:grpSpPr>
      <p:sp>
        <p:nvSpPr>
          <p:cNvPr id="433" name="Google Shape;433;p67"/>
          <p:cNvSpPr txBox="1"/>
          <p:nvPr>
            <p:ph type="title"/>
          </p:nvPr>
        </p:nvSpPr>
        <p:spPr>
          <a:xfrm>
            <a:off x="1244250" y="445025"/>
            <a:ext cx="66555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atin typeface="Merriweather Light"/>
                <a:ea typeface="Merriweather Light"/>
                <a:cs typeface="Merriweather Light"/>
                <a:sym typeface="Merriweather Light"/>
              </a:defRPr>
            </a:lvl2pPr>
            <a:lvl3pPr lvl="2" algn="ctr">
              <a:lnSpc>
                <a:spcPct val="100000"/>
              </a:lnSpc>
              <a:spcBef>
                <a:spcPts val="0"/>
              </a:spcBef>
              <a:spcAft>
                <a:spcPts val="0"/>
              </a:spcAft>
              <a:buSzPts val="3000"/>
              <a:buNone/>
              <a:defRPr>
                <a:latin typeface="Merriweather Light"/>
                <a:ea typeface="Merriweather Light"/>
                <a:cs typeface="Merriweather Light"/>
                <a:sym typeface="Merriweather Light"/>
              </a:defRPr>
            </a:lvl3pPr>
            <a:lvl4pPr lvl="3" algn="ctr">
              <a:lnSpc>
                <a:spcPct val="100000"/>
              </a:lnSpc>
              <a:spcBef>
                <a:spcPts val="0"/>
              </a:spcBef>
              <a:spcAft>
                <a:spcPts val="0"/>
              </a:spcAft>
              <a:buSzPts val="3000"/>
              <a:buNone/>
              <a:defRPr>
                <a:latin typeface="Merriweather Light"/>
                <a:ea typeface="Merriweather Light"/>
                <a:cs typeface="Merriweather Light"/>
                <a:sym typeface="Merriweather Light"/>
              </a:defRPr>
            </a:lvl4pPr>
            <a:lvl5pPr lvl="4" algn="ctr">
              <a:lnSpc>
                <a:spcPct val="100000"/>
              </a:lnSpc>
              <a:spcBef>
                <a:spcPts val="0"/>
              </a:spcBef>
              <a:spcAft>
                <a:spcPts val="0"/>
              </a:spcAft>
              <a:buSzPts val="3000"/>
              <a:buNone/>
              <a:defRPr>
                <a:latin typeface="Merriweather Light"/>
                <a:ea typeface="Merriweather Light"/>
                <a:cs typeface="Merriweather Light"/>
                <a:sym typeface="Merriweather Light"/>
              </a:defRPr>
            </a:lvl5pPr>
            <a:lvl6pPr lvl="5" algn="ctr">
              <a:lnSpc>
                <a:spcPct val="100000"/>
              </a:lnSpc>
              <a:spcBef>
                <a:spcPts val="0"/>
              </a:spcBef>
              <a:spcAft>
                <a:spcPts val="0"/>
              </a:spcAft>
              <a:buSzPts val="3000"/>
              <a:buNone/>
              <a:defRPr>
                <a:latin typeface="Merriweather Light"/>
                <a:ea typeface="Merriweather Light"/>
                <a:cs typeface="Merriweather Light"/>
                <a:sym typeface="Merriweather Light"/>
              </a:defRPr>
            </a:lvl6pPr>
            <a:lvl7pPr lvl="6" algn="ctr">
              <a:lnSpc>
                <a:spcPct val="100000"/>
              </a:lnSpc>
              <a:spcBef>
                <a:spcPts val="0"/>
              </a:spcBef>
              <a:spcAft>
                <a:spcPts val="0"/>
              </a:spcAft>
              <a:buSzPts val="3000"/>
              <a:buNone/>
              <a:defRPr>
                <a:latin typeface="Merriweather Light"/>
                <a:ea typeface="Merriweather Light"/>
                <a:cs typeface="Merriweather Light"/>
                <a:sym typeface="Merriweather Light"/>
              </a:defRPr>
            </a:lvl7pPr>
            <a:lvl8pPr lvl="7" algn="ctr">
              <a:lnSpc>
                <a:spcPct val="100000"/>
              </a:lnSpc>
              <a:spcBef>
                <a:spcPts val="0"/>
              </a:spcBef>
              <a:spcAft>
                <a:spcPts val="0"/>
              </a:spcAft>
              <a:buSzPts val="3000"/>
              <a:buNone/>
              <a:defRPr>
                <a:latin typeface="Merriweather Light"/>
                <a:ea typeface="Merriweather Light"/>
                <a:cs typeface="Merriweather Light"/>
                <a:sym typeface="Merriweather Light"/>
              </a:defRPr>
            </a:lvl8pPr>
            <a:lvl9pPr lvl="8" algn="ctr">
              <a:lnSpc>
                <a:spcPct val="100000"/>
              </a:lnSpc>
              <a:spcBef>
                <a:spcPts val="0"/>
              </a:spcBef>
              <a:spcAft>
                <a:spcPts val="0"/>
              </a:spcAft>
              <a:buSzPts val="3000"/>
              <a:buNone/>
              <a:defRPr>
                <a:latin typeface="Merriweather Light"/>
                <a:ea typeface="Merriweather Light"/>
                <a:cs typeface="Merriweather Light"/>
                <a:sym typeface="Merriweather Light"/>
              </a:defRPr>
            </a:lvl9pPr>
          </a:lstStyle>
          <a:p/>
        </p:txBody>
      </p:sp>
      <p:sp>
        <p:nvSpPr>
          <p:cNvPr id="434" name="Google Shape;434;p67"/>
          <p:cNvSpPr txBox="1"/>
          <p:nvPr>
            <p:ph idx="1" type="subTitle"/>
          </p:nvPr>
        </p:nvSpPr>
        <p:spPr>
          <a:xfrm>
            <a:off x="3509000"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5" name="Google Shape;435;p67"/>
          <p:cNvSpPr txBox="1"/>
          <p:nvPr>
            <p:ph idx="2" type="subTitle"/>
          </p:nvPr>
        </p:nvSpPr>
        <p:spPr>
          <a:xfrm>
            <a:off x="3509025" y="3814950"/>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36" name="Google Shape;436;p67"/>
          <p:cNvSpPr txBox="1"/>
          <p:nvPr>
            <p:ph idx="3" type="subTitle"/>
          </p:nvPr>
        </p:nvSpPr>
        <p:spPr>
          <a:xfrm>
            <a:off x="95302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7" name="Google Shape;437;p67"/>
          <p:cNvSpPr txBox="1"/>
          <p:nvPr>
            <p:ph idx="4" type="subTitle"/>
          </p:nvPr>
        </p:nvSpPr>
        <p:spPr>
          <a:xfrm>
            <a:off x="953125" y="3814951"/>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38" name="Google Shape;438;p67"/>
          <p:cNvSpPr txBox="1"/>
          <p:nvPr>
            <p:ph idx="5" type="subTitle"/>
          </p:nvPr>
        </p:nvSpPr>
        <p:spPr>
          <a:xfrm>
            <a:off x="6064875" y="3398751"/>
            <a:ext cx="2126100" cy="44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a:lnSpc>
                <a:spcPct val="115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p:txBody>
      </p:sp>
      <p:sp>
        <p:nvSpPr>
          <p:cNvPr id="439" name="Google Shape;439;p67"/>
          <p:cNvSpPr txBox="1"/>
          <p:nvPr>
            <p:ph idx="6" type="subTitle"/>
          </p:nvPr>
        </p:nvSpPr>
        <p:spPr>
          <a:xfrm>
            <a:off x="6064875" y="3814950"/>
            <a:ext cx="2126100" cy="88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440" name="Google Shape;440;p6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41" name="Google Shape;441;p6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42" name="Google Shape;442;p67"/>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43" name="Google Shape;443;p67"/>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
    <p:spTree>
      <p:nvGrpSpPr>
        <p:cNvPr id="444" name="Shape 444"/>
        <p:cNvGrpSpPr/>
        <p:nvPr/>
      </p:nvGrpSpPr>
      <p:grpSpPr>
        <a:xfrm>
          <a:off x="0" y="0"/>
          <a:ext cx="0" cy="0"/>
          <a:chOff x="0" y="0"/>
          <a:chExt cx="0" cy="0"/>
        </a:xfrm>
      </p:grpSpPr>
      <p:sp>
        <p:nvSpPr>
          <p:cNvPr id="445" name="Google Shape;445;p68"/>
          <p:cNvSpPr txBox="1"/>
          <p:nvPr>
            <p:ph type="title"/>
          </p:nvPr>
        </p:nvSpPr>
        <p:spPr>
          <a:xfrm>
            <a:off x="2832900" y="791200"/>
            <a:ext cx="3478200" cy="922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300"/>
              <a:buNone/>
              <a:defRPr sz="7000"/>
            </a:lvl1pPr>
            <a:lvl2pPr lvl="1" algn="ctr">
              <a:lnSpc>
                <a:spcPct val="100000"/>
              </a:lnSpc>
              <a:spcBef>
                <a:spcPts val="0"/>
              </a:spcBef>
              <a:spcAft>
                <a:spcPts val="0"/>
              </a:spcAft>
              <a:buSzPts val="3000"/>
              <a:buNone/>
              <a:defRPr>
                <a:latin typeface="Open Sans"/>
                <a:ea typeface="Open Sans"/>
                <a:cs typeface="Open Sans"/>
                <a:sym typeface="Open Sans"/>
              </a:defRPr>
            </a:lvl2pPr>
            <a:lvl3pPr lvl="2" algn="ctr">
              <a:lnSpc>
                <a:spcPct val="100000"/>
              </a:lnSpc>
              <a:spcBef>
                <a:spcPts val="0"/>
              </a:spcBef>
              <a:spcAft>
                <a:spcPts val="0"/>
              </a:spcAft>
              <a:buSzPts val="3000"/>
              <a:buNone/>
              <a:defRPr>
                <a:latin typeface="Open Sans"/>
                <a:ea typeface="Open Sans"/>
                <a:cs typeface="Open Sans"/>
                <a:sym typeface="Open Sans"/>
              </a:defRPr>
            </a:lvl3pPr>
            <a:lvl4pPr lvl="3" algn="ctr">
              <a:lnSpc>
                <a:spcPct val="100000"/>
              </a:lnSpc>
              <a:spcBef>
                <a:spcPts val="0"/>
              </a:spcBef>
              <a:spcAft>
                <a:spcPts val="0"/>
              </a:spcAft>
              <a:buSzPts val="3000"/>
              <a:buNone/>
              <a:defRPr>
                <a:latin typeface="Open Sans"/>
                <a:ea typeface="Open Sans"/>
                <a:cs typeface="Open Sans"/>
                <a:sym typeface="Open Sans"/>
              </a:defRPr>
            </a:lvl4pPr>
            <a:lvl5pPr lvl="4" algn="ctr">
              <a:lnSpc>
                <a:spcPct val="100000"/>
              </a:lnSpc>
              <a:spcBef>
                <a:spcPts val="0"/>
              </a:spcBef>
              <a:spcAft>
                <a:spcPts val="0"/>
              </a:spcAft>
              <a:buSzPts val="3000"/>
              <a:buNone/>
              <a:defRPr>
                <a:latin typeface="Open Sans"/>
                <a:ea typeface="Open Sans"/>
                <a:cs typeface="Open Sans"/>
                <a:sym typeface="Open Sans"/>
              </a:defRPr>
            </a:lvl5pPr>
            <a:lvl6pPr lvl="5" algn="ctr">
              <a:lnSpc>
                <a:spcPct val="100000"/>
              </a:lnSpc>
              <a:spcBef>
                <a:spcPts val="0"/>
              </a:spcBef>
              <a:spcAft>
                <a:spcPts val="0"/>
              </a:spcAft>
              <a:buSzPts val="3000"/>
              <a:buNone/>
              <a:defRPr>
                <a:latin typeface="Open Sans"/>
                <a:ea typeface="Open Sans"/>
                <a:cs typeface="Open Sans"/>
                <a:sym typeface="Open Sans"/>
              </a:defRPr>
            </a:lvl6pPr>
            <a:lvl7pPr lvl="6" algn="ctr">
              <a:lnSpc>
                <a:spcPct val="100000"/>
              </a:lnSpc>
              <a:spcBef>
                <a:spcPts val="0"/>
              </a:spcBef>
              <a:spcAft>
                <a:spcPts val="0"/>
              </a:spcAft>
              <a:buSzPts val="3000"/>
              <a:buNone/>
              <a:defRPr>
                <a:latin typeface="Open Sans"/>
                <a:ea typeface="Open Sans"/>
                <a:cs typeface="Open Sans"/>
                <a:sym typeface="Open Sans"/>
              </a:defRPr>
            </a:lvl7pPr>
            <a:lvl8pPr lvl="7" algn="ctr">
              <a:lnSpc>
                <a:spcPct val="100000"/>
              </a:lnSpc>
              <a:spcBef>
                <a:spcPts val="0"/>
              </a:spcBef>
              <a:spcAft>
                <a:spcPts val="0"/>
              </a:spcAft>
              <a:buSzPts val="3000"/>
              <a:buNone/>
              <a:defRPr>
                <a:latin typeface="Open Sans"/>
                <a:ea typeface="Open Sans"/>
                <a:cs typeface="Open Sans"/>
                <a:sym typeface="Open Sans"/>
              </a:defRPr>
            </a:lvl8pPr>
            <a:lvl9pPr lvl="8" algn="ctr">
              <a:lnSpc>
                <a:spcPct val="100000"/>
              </a:lnSpc>
              <a:spcBef>
                <a:spcPts val="0"/>
              </a:spcBef>
              <a:spcAft>
                <a:spcPts val="0"/>
              </a:spcAft>
              <a:buSzPts val="3000"/>
              <a:buNone/>
              <a:defRPr>
                <a:latin typeface="Open Sans"/>
                <a:ea typeface="Open Sans"/>
                <a:cs typeface="Open Sans"/>
                <a:sym typeface="Open Sans"/>
              </a:defRPr>
            </a:lvl9pPr>
          </a:lstStyle>
          <a:p/>
        </p:txBody>
      </p:sp>
      <p:sp>
        <p:nvSpPr>
          <p:cNvPr id="446" name="Google Shape;446;p68"/>
          <p:cNvSpPr txBox="1"/>
          <p:nvPr>
            <p:ph idx="1" type="subTitle"/>
          </p:nvPr>
        </p:nvSpPr>
        <p:spPr>
          <a:xfrm>
            <a:off x="2983350" y="1749425"/>
            <a:ext cx="3177300" cy="92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447" name="Google Shape;447;p68"/>
          <p:cNvSpPr txBox="1"/>
          <p:nvPr/>
        </p:nvSpPr>
        <p:spPr>
          <a:xfrm>
            <a:off x="2900450" y="3438275"/>
            <a:ext cx="3343200" cy="716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chemeClr val="dk2"/>
                </a:solidFill>
                <a:latin typeface="Montserrat"/>
                <a:ea typeface="Montserrat"/>
                <a:cs typeface="Montserrat"/>
                <a:sym typeface="Montserrat"/>
              </a:rPr>
              <a:t>CREDITS</a:t>
            </a:r>
            <a:r>
              <a:rPr b="0" i="0" lang="en" sz="1100" u="none" cap="none" strike="noStrike">
                <a:solidFill>
                  <a:schemeClr val="dk2"/>
                </a:solidFill>
                <a:latin typeface="Montserrat"/>
                <a:ea typeface="Montserrat"/>
                <a:cs typeface="Montserrat"/>
                <a:sym typeface="Montserrat"/>
              </a:rPr>
              <a:t>: This presentation template was created by </a:t>
            </a:r>
            <a:r>
              <a:rPr b="1" i="0" lang="en" sz="1100" u="none" cap="none" strike="noStrike">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b="0" i="0" lang="en" sz="1100" u="none" cap="none" strike="noStrike">
                <a:solidFill>
                  <a:schemeClr val="dk2"/>
                </a:solidFill>
                <a:latin typeface="Montserrat"/>
                <a:ea typeface="Montserrat"/>
                <a:cs typeface="Montserrat"/>
                <a:sym typeface="Montserrat"/>
              </a:rPr>
              <a:t>, including icons by </a:t>
            </a:r>
            <a:r>
              <a:rPr b="1" i="0" lang="en" sz="1100" u="none" cap="none" strike="noStrike">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b="0" i="0" lang="en" sz="1100" u="none" cap="none" strike="noStrike">
                <a:solidFill>
                  <a:schemeClr val="dk2"/>
                </a:solidFill>
                <a:latin typeface="Montserrat"/>
                <a:ea typeface="Montserrat"/>
                <a:cs typeface="Montserrat"/>
                <a:sym typeface="Montserrat"/>
              </a:rPr>
              <a:t>, infographics &amp; images by </a:t>
            </a:r>
            <a:r>
              <a:rPr b="1" i="0" lang="en" sz="1100" u="none" cap="none" strike="noStrike">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i="0" sz="1100" u="none" cap="none" strike="noStrike">
              <a:solidFill>
                <a:schemeClr val="dk2"/>
              </a:solidFill>
              <a:latin typeface="Montserrat"/>
              <a:ea typeface="Montserrat"/>
              <a:cs typeface="Montserrat"/>
              <a:sym typeface="Montserrat"/>
            </a:endParaRPr>
          </a:p>
        </p:txBody>
      </p:sp>
      <p:cxnSp>
        <p:nvCxnSpPr>
          <p:cNvPr id="448" name="Google Shape;448;p6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49" name="Google Shape;449;p68"/>
          <p:cNvCxnSpPr/>
          <p:nvPr/>
        </p:nvCxnSpPr>
        <p:spPr>
          <a:xfrm>
            <a:off x="-257975" y="3935375"/>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50" name="Google Shape;450;p6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1" name="Google Shape;451;p68"/>
          <p:cNvCxnSpPr/>
          <p:nvPr/>
        </p:nvCxnSpPr>
        <p:spPr>
          <a:xfrm>
            <a:off x="6467450" y="-72550"/>
            <a:ext cx="3047400" cy="1346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
    <p:spTree>
      <p:nvGrpSpPr>
        <p:cNvPr id="43" name="Shape 43"/>
        <p:cNvGrpSpPr/>
        <p:nvPr/>
      </p:nvGrpSpPr>
      <p:grpSpPr>
        <a:xfrm>
          <a:off x="0" y="0"/>
          <a:ext cx="0" cy="0"/>
          <a:chOff x="0" y="0"/>
          <a:chExt cx="0" cy="0"/>
        </a:xfrm>
      </p:grpSpPr>
      <p:sp>
        <p:nvSpPr>
          <p:cNvPr id="44" name="Google Shape;44;p24"/>
          <p:cNvSpPr txBox="1"/>
          <p:nvPr>
            <p:ph idx="1" type="subTitle"/>
          </p:nvPr>
        </p:nvSpPr>
        <p:spPr>
          <a:xfrm>
            <a:off x="2648400" y="1682000"/>
            <a:ext cx="3847200" cy="2379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Char char="●"/>
              <a:defRPr sz="1400"/>
            </a:lvl1pPr>
            <a:lvl2pPr lvl="1" algn="ctr">
              <a:lnSpc>
                <a:spcPct val="115000"/>
              </a:lnSpc>
              <a:spcBef>
                <a:spcPts val="0"/>
              </a:spcBef>
              <a:spcAft>
                <a:spcPts val="0"/>
              </a:spcAft>
              <a:buClr>
                <a:schemeClr val="dk1"/>
              </a:buClr>
              <a:buSzPts val="1400"/>
              <a:buChar char="○"/>
              <a:defRPr/>
            </a:lvl2pPr>
            <a:lvl3pPr lvl="2" algn="ctr">
              <a:lnSpc>
                <a:spcPct val="115000"/>
              </a:lnSpc>
              <a:spcBef>
                <a:spcPts val="0"/>
              </a:spcBef>
              <a:spcAft>
                <a:spcPts val="0"/>
              </a:spcAft>
              <a:buClr>
                <a:schemeClr val="dk1"/>
              </a:buClr>
              <a:buSzPts val="1400"/>
              <a:buChar char="■"/>
              <a:defRPr/>
            </a:lvl3pPr>
            <a:lvl4pPr lvl="3" algn="ctr">
              <a:lnSpc>
                <a:spcPct val="115000"/>
              </a:lnSpc>
              <a:spcBef>
                <a:spcPts val="0"/>
              </a:spcBef>
              <a:spcAft>
                <a:spcPts val="0"/>
              </a:spcAft>
              <a:buClr>
                <a:schemeClr val="dk1"/>
              </a:buClr>
              <a:buSzPts val="1400"/>
              <a:buChar char="●"/>
              <a:defRPr/>
            </a:lvl4pPr>
            <a:lvl5pPr lvl="4" algn="ctr">
              <a:lnSpc>
                <a:spcPct val="115000"/>
              </a:lnSpc>
              <a:spcBef>
                <a:spcPts val="0"/>
              </a:spcBef>
              <a:spcAft>
                <a:spcPts val="0"/>
              </a:spcAft>
              <a:buClr>
                <a:schemeClr val="dk1"/>
              </a:buClr>
              <a:buSzPts val="1400"/>
              <a:buChar char="○"/>
              <a:defRPr/>
            </a:lvl5pPr>
            <a:lvl6pPr lvl="5" algn="ctr">
              <a:lnSpc>
                <a:spcPct val="115000"/>
              </a:lnSpc>
              <a:spcBef>
                <a:spcPts val="0"/>
              </a:spcBef>
              <a:spcAft>
                <a:spcPts val="0"/>
              </a:spcAft>
              <a:buClr>
                <a:schemeClr val="dk1"/>
              </a:buClr>
              <a:buSzPts val="1400"/>
              <a:buChar char="■"/>
              <a:defRPr/>
            </a:lvl6pPr>
            <a:lvl7pPr lvl="6" algn="ctr">
              <a:lnSpc>
                <a:spcPct val="115000"/>
              </a:lnSpc>
              <a:spcBef>
                <a:spcPts val="0"/>
              </a:spcBef>
              <a:spcAft>
                <a:spcPts val="0"/>
              </a:spcAft>
              <a:buClr>
                <a:schemeClr val="dk1"/>
              </a:buClr>
              <a:buSzPts val="1400"/>
              <a:buChar char="●"/>
              <a:defRPr/>
            </a:lvl7pPr>
            <a:lvl8pPr lvl="7" algn="ctr">
              <a:lnSpc>
                <a:spcPct val="115000"/>
              </a:lnSpc>
              <a:spcBef>
                <a:spcPts val="0"/>
              </a:spcBef>
              <a:spcAft>
                <a:spcPts val="0"/>
              </a:spcAft>
              <a:buClr>
                <a:schemeClr val="dk1"/>
              </a:buClr>
              <a:buSzPts val="1400"/>
              <a:buChar char="○"/>
              <a:defRPr/>
            </a:lvl8pPr>
            <a:lvl9pPr lvl="8" algn="ctr">
              <a:lnSpc>
                <a:spcPct val="115000"/>
              </a:lnSpc>
              <a:spcBef>
                <a:spcPts val="0"/>
              </a:spcBef>
              <a:spcAft>
                <a:spcPts val="0"/>
              </a:spcAft>
              <a:buClr>
                <a:schemeClr val="dk1"/>
              </a:buClr>
              <a:buSzPts val="1400"/>
              <a:buChar char="■"/>
              <a:defRPr/>
            </a:lvl9pPr>
          </a:lstStyle>
          <a:p/>
        </p:txBody>
      </p:sp>
      <p:sp>
        <p:nvSpPr>
          <p:cNvPr id="45" name="Google Shape;45;p24"/>
          <p:cNvSpPr txBox="1"/>
          <p:nvPr>
            <p:ph type="title"/>
          </p:nvPr>
        </p:nvSpPr>
        <p:spPr>
          <a:xfrm>
            <a:off x="1732050" y="445025"/>
            <a:ext cx="56799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cxnSp>
        <p:nvCxnSpPr>
          <p:cNvPr id="46" name="Google Shape;46;p24"/>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7" name="Google Shape;47;p24"/>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8" name="Google Shape;48;p24"/>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9" name="Google Shape;49;p24"/>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
    <p:spTree>
      <p:nvGrpSpPr>
        <p:cNvPr id="452" name="Shape 452"/>
        <p:cNvGrpSpPr/>
        <p:nvPr/>
      </p:nvGrpSpPr>
      <p:grpSpPr>
        <a:xfrm>
          <a:off x="0" y="0"/>
          <a:ext cx="0" cy="0"/>
          <a:chOff x="0" y="0"/>
          <a:chExt cx="0" cy="0"/>
        </a:xfrm>
      </p:grpSpPr>
      <p:cxnSp>
        <p:nvCxnSpPr>
          <p:cNvPr id="453" name="Google Shape;453;p69"/>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4" name="Google Shape;454;p69"/>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5" name="Google Shape;455;p69"/>
          <p:cNvCxnSpPr/>
          <p:nvPr/>
        </p:nvCxnSpPr>
        <p:spPr>
          <a:xfrm>
            <a:off x="7434175" y="-125600"/>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56" name="Google Shape;456;p69"/>
          <p:cNvCxnSpPr/>
          <p:nvPr/>
        </p:nvCxnSpPr>
        <p:spPr>
          <a:xfrm>
            <a:off x="-147275" y="3943475"/>
            <a:ext cx="1993200" cy="1330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
    <p:spTree>
      <p:nvGrpSpPr>
        <p:cNvPr id="457" name="Shape 457"/>
        <p:cNvGrpSpPr/>
        <p:nvPr/>
      </p:nvGrpSpPr>
      <p:grpSpPr>
        <a:xfrm>
          <a:off x="0" y="0"/>
          <a:ext cx="0" cy="0"/>
          <a:chOff x="0" y="0"/>
          <a:chExt cx="0" cy="0"/>
        </a:xfrm>
      </p:grpSpPr>
      <p:cxnSp>
        <p:nvCxnSpPr>
          <p:cNvPr id="458" name="Google Shape;458;p70"/>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59" name="Google Shape;459;p70"/>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0" name="Google Shape;460;p70"/>
          <p:cNvCxnSpPr/>
          <p:nvPr/>
        </p:nvCxnSpPr>
        <p:spPr>
          <a:xfrm flipH="1">
            <a:off x="6772150" y="3663450"/>
            <a:ext cx="2823300" cy="16332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0">
    <p:spTree>
      <p:nvGrpSpPr>
        <p:cNvPr id="461" name="Shape 461"/>
        <p:cNvGrpSpPr/>
        <p:nvPr/>
      </p:nvGrpSpPr>
      <p:grpSpPr>
        <a:xfrm>
          <a:off x="0" y="0"/>
          <a:ext cx="0" cy="0"/>
          <a:chOff x="0" y="0"/>
          <a:chExt cx="0" cy="0"/>
        </a:xfrm>
      </p:grpSpPr>
      <p:cxnSp>
        <p:nvCxnSpPr>
          <p:cNvPr id="462" name="Google Shape;462;p71"/>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3" name="Google Shape;463;p71"/>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464" name="Google Shape;464;p71"/>
          <p:cNvCxnSpPr/>
          <p:nvPr/>
        </p:nvCxnSpPr>
        <p:spPr>
          <a:xfrm>
            <a:off x="-250225" y="4076450"/>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5" name="Google Shape;465;p71"/>
          <p:cNvCxnSpPr/>
          <p:nvPr/>
        </p:nvCxnSpPr>
        <p:spPr>
          <a:xfrm>
            <a:off x="7441150" y="-48375"/>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6" name="Google Shape;466;p71"/>
          <p:cNvCxnSpPr/>
          <p:nvPr/>
        </p:nvCxnSpPr>
        <p:spPr>
          <a:xfrm flipH="1">
            <a:off x="7454238" y="4053663"/>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467" name="Google Shape;467;p71"/>
          <p:cNvCxnSpPr/>
          <p:nvPr/>
        </p:nvCxnSpPr>
        <p:spPr>
          <a:xfrm flipH="1">
            <a:off x="-237137" y="-71162"/>
            <a:ext cx="1926900" cy="11610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25"/>
          <p:cNvSpPr txBox="1"/>
          <p:nvPr>
            <p:ph type="title"/>
          </p:nvPr>
        </p:nvSpPr>
        <p:spPr>
          <a:xfrm>
            <a:off x="2714550" y="2366272"/>
            <a:ext cx="3714900" cy="818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4"/>
              </a:buClr>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2" name="Google Shape;52;p25"/>
          <p:cNvSpPr txBox="1"/>
          <p:nvPr>
            <p:ph idx="2" type="title"/>
          </p:nvPr>
        </p:nvSpPr>
        <p:spPr>
          <a:xfrm>
            <a:off x="3746550" y="1339163"/>
            <a:ext cx="1650900" cy="97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6000"/>
              <a:buNone/>
              <a:defRPr sz="7000">
                <a:solidFill>
                  <a:schemeClr val="accent1"/>
                </a:solidFill>
              </a:defRPr>
            </a:lvl1pPr>
            <a:lvl2pPr lvl="1" algn="ctr">
              <a:lnSpc>
                <a:spcPct val="100000"/>
              </a:lnSpc>
              <a:spcBef>
                <a:spcPts val="0"/>
              </a:spcBef>
              <a:spcAft>
                <a:spcPts val="0"/>
              </a:spcAft>
              <a:buSzPts val="6000"/>
              <a:buNone/>
              <a:defRPr b="1" sz="6000"/>
            </a:lvl2pPr>
            <a:lvl3pPr lvl="2" algn="ctr">
              <a:lnSpc>
                <a:spcPct val="100000"/>
              </a:lnSpc>
              <a:spcBef>
                <a:spcPts val="0"/>
              </a:spcBef>
              <a:spcAft>
                <a:spcPts val="0"/>
              </a:spcAft>
              <a:buSzPts val="6000"/>
              <a:buNone/>
              <a:defRPr b="1" sz="6000"/>
            </a:lvl3pPr>
            <a:lvl4pPr lvl="3" algn="ctr">
              <a:lnSpc>
                <a:spcPct val="100000"/>
              </a:lnSpc>
              <a:spcBef>
                <a:spcPts val="0"/>
              </a:spcBef>
              <a:spcAft>
                <a:spcPts val="0"/>
              </a:spcAft>
              <a:buSzPts val="6000"/>
              <a:buNone/>
              <a:defRPr b="1" sz="6000"/>
            </a:lvl4pPr>
            <a:lvl5pPr lvl="4" algn="ctr">
              <a:lnSpc>
                <a:spcPct val="100000"/>
              </a:lnSpc>
              <a:spcBef>
                <a:spcPts val="0"/>
              </a:spcBef>
              <a:spcAft>
                <a:spcPts val="0"/>
              </a:spcAft>
              <a:buSzPts val="6000"/>
              <a:buNone/>
              <a:defRPr b="1" sz="6000"/>
            </a:lvl5pPr>
            <a:lvl6pPr lvl="5" algn="ctr">
              <a:lnSpc>
                <a:spcPct val="100000"/>
              </a:lnSpc>
              <a:spcBef>
                <a:spcPts val="0"/>
              </a:spcBef>
              <a:spcAft>
                <a:spcPts val="0"/>
              </a:spcAft>
              <a:buSzPts val="6000"/>
              <a:buNone/>
              <a:defRPr b="1" sz="6000"/>
            </a:lvl6pPr>
            <a:lvl7pPr lvl="6" algn="ctr">
              <a:lnSpc>
                <a:spcPct val="100000"/>
              </a:lnSpc>
              <a:spcBef>
                <a:spcPts val="0"/>
              </a:spcBef>
              <a:spcAft>
                <a:spcPts val="0"/>
              </a:spcAft>
              <a:buSzPts val="6000"/>
              <a:buNone/>
              <a:defRPr b="1" sz="6000"/>
            </a:lvl7pPr>
            <a:lvl8pPr lvl="7" algn="ctr">
              <a:lnSpc>
                <a:spcPct val="100000"/>
              </a:lnSpc>
              <a:spcBef>
                <a:spcPts val="0"/>
              </a:spcBef>
              <a:spcAft>
                <a:spcPts val="0"/>
              </a:spcAft>
              <a:buSzPts val="6000"/>
              <a:buNone/>
              <a:defRPr b="1" sz="6000"/>
            </a:lvl8pPr>
            <a:lvl9pPr lvl="8" algn="ctr">
              <a:lnSpc>
                <a:spcPct val="100000"/>
              </a:lnSpc>
              <a:spcBef>
                <a:spcPts val="0"/>
              </a:spcBef>
              <a:spcAft>
                <a:spcPts val="0"/>
              </a:spcAft>
              <a:buSzPts val="6000"/>
              <a:buNone/>
              <a:defRPr b="1" sz="6000"/>
            </a:lvl9pPr>
          </a:lstStyle>
          <a:p/>
        </p:txBody>
      </p:sp>
      <p:sp>
        <p:nvSpPr>
          <p:cNvPr id="53" name="Google Shape;53;p25"/>
          <p:cNvSpPr txBox="1"/>
          <p:nvPr>
            <p:ph idx="1" type="subTitle"/>
          </p:nvPr>
        </p:nvSpPr>
        <p:spPr>
          <a:xfrm>
            <a:off x="2291400" y="3076675"/>
            <a:ext cx="4561200" cy="393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800"/>
              <a:buNone/>
              <a:defRPr sz="14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54" name="Google Shape;54;p25"/>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5" name="Google Shape;55;p25"/>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56" name="Google Shape;56;p25"/>
          <p:cNvCxnSpPr/>
          <p:nvPr/>
        </p:nvCxnSpPr>
        <p:spPr>
          <a:xfrm flipH="1">
            <a:off x="7948925" y="3979775"/>
            <a:ext cx="1378500" cy="1236300"/>
          </a:xfrm>
          <a:prstGeom prst="curvedConnector3">
            <a:avLst>
              <a:gd fmla="val 50000" name="adj1"/>
            </a:avLst>
          </a:prstGeom>
          <a:noFill/>
          <a:ln cap="flat" cmpd="sng" w="28575">
            <a:solidFill>
              <a:schemeClr val="accent2"/>
            </a:solidFill>
            <a:prstDash val="solid"/>
            <a:round/>
            <a:headEnd len="sm" w="sm" type="none"/>
            <a:tailEnd len="sm" w="sm" type="none"/>
          </a:ln>
        </p:spPr>
      </p:cxnSp>
      <p:cxnSp>
        <p:nvCxnSpPr>
          <p:cNvPr id="57" name="Google Shape;57;p25"/>
          <p:cNvCxnSpPr/>
          <p:nvPr/>
        </p:nvCxnSpPr>
        <p:spPr>
          <a:xfrm flipH="1">
            <a:off x="-112875" y="-88700"/>
            <a:ext cx="1418700" cy="1064400"/>
          </a:xfrm>
          <a:prstGeom prst="curvedConnector3">
            <a:avLst>
              <a:gd fmla="val 50000" name="adj1"/>
            </a:avLst>
          </a:prstGeom>
          <a:noFill/>
          <a:ln cap="flat" cmpd="sng" w="28575">
            <a:solidFill>
              <a:schemeClr val="accent2"/>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7">
    <p:spTree>
      <p:nvGrpSpPr>
        <p:cNvPr id="58" name="Shape 58"/>
        <p:cNvGrpSpPr/>
        <p:nvPr/>
      </p:nvGrpSpPr>
      <p:grpSpPr>
        <a:xfrm>
          <a:off x="0" y="0"/>
          <a:ext cx="0" cy="0"/>
          <a:chOff x="0" y="0"/>
          <a:chExt cx="0" cy="0"/>
        </a:xfrm>
      </p:grpSpPr>
      <p:sp>
        <p:nvSpPr>
          <p:cNvPr id="59" name="Google Shape;59;p26"/>
          <p:cNvSpPr txBox="1"/>
          <p:nvPr>
            <p:ph type="title"/>
          </p:nvPr>
        </p:nvSpPr>
        <p:spPr>
          <a:xfrm>
            <a:off x="1877475" y="445025"/>
            <a:ext cx="5389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0" name="Google Shape;60;p26"/>
          <p:cNvSpPr txBox="1"/>
          <p:nvPr>
            <p:ph idx="1" type="subTitle"/>
          </p:nvPr>
        </p:nvSpPr>
        <p:spPr>
          <a:xfrm>
            <a:off x="3226708" y="1405390"/>
            <a:ext cx="2486100" cy="401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61" name="Google Shape;61;p26"/>
          <p:cNvSpPr txBox="1"/>
          <p:nvPr>
            <p:ph idx="2" type="subTitle"/>
          </p:nvPr>
        </p:nvSpPr>
        <p:spPr>
          <a:xfrm>
            <a:off x="3226708" y="180641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62" name="Google Shape;62;p26"/>
          <p:cNvSpPr txBox="1"/>
          <p:nvPr>
            <p:ph idx="3" type="subTitle"/>
          </p:nvPr>
        </p:nvSpPr>
        <p:spPr>
          <a:xfrm>
            <a:off x="719108" y="1405390"/>
            <a:ext cx="2486100" cy="401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63" name="Google Shape;63;p26"/>
          <p:cNvSpPr txBox="1"/>
          <p:nvPr>
            <p:ph idx="4" type="subTitle"/>
          </p:nvPr>
        </p:nvSpPr>
        <p:spPr>
          <a:xfrm>
            <a:off x="719108" y="180641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64" name="Google Shape;64;p26"/>
          <p:cNvSpPr txBox="1"/>
          <p:nvPr>
            <p:ph idx="5" type="subTitle"/>
          </p:nvPr>
        </p:nvSpPr>
        <p:spPr>
          <a:xfrm>
            <a:off x="3226708" y="3171118"/>
            <a:ext cx="2486100" cy="461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65" name="Google Shape;65;p26"/>
          <p:cNvSpPr txBox="1"/>
          <p:nvPr>
            <p:ph idx="6" type="subTitle"/>
          </p:nvPr>
        </p:nvSpPr>
        <p:spPr>
          <a:xfrm>
            <a:off x="3226708" y="356548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sp>
        <p:nvSpPr>
          <p:cNvPr id="66" name="Google Shape;66;p26"/>
          <p:cNvSpPr txBox="1"/>
          <p:nvPr>
            <p:ph idx="7" type="subTitle"/>
          </p:nvPr>
        </p:nvSpPr>
        <p:spPr>
          <a:xfrm>
            <a:off x="719108" y="3171118"/>
            <a:ext cx="2486100" cy="461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400">
                <a:latin typeface="Vidaloka"/>
                <a:ea typeface="Vidaloka"/>
                <a:cs typeface="Vidaloka"/>
                <a:sym typeface="Vidaloka"/>
              </a:defRPr>
            </a:lvl1pPr>
            <a:lvl2pPr lvl="1" algn="ctr">
              <a:lnSpc>
                <a:spcPct val="115000"/>
              </a:lnSpc>
              <a:spcBef>
                <a:spcPts val="0"/>
              </a:spcBef>
              <a:spcAft>
                <a:spcPts val="0"/>
              </a:spcAft>
              <a:buSzPts val="2100"/>
              <a:buNone/>
              <a:defRPr b="1" sz="2100"/>
            </a:lvl2pPr>
            <a:lvl3pPr lvl="2" algn="ctr">
              <a:lnSpc>
                <a:spcPct val="115000"/>
              </a:lnSpc>
              <a:spcBef>
                <a:spcPts val="0"/>
              </a:spcBef>
              <a:spcAft>
                <a:spcPts val="0"/>
              </a:spcAft>
              <a:buSzPts val="2100"/>
              <a:buNone/>
              <a:defRPr b="1" sz="2100"/>
            </a:lvl3pPr>
            <a:lvl4pPr lvl="3" algn="ctr">
              <a:lnSpc>
                <a:spcPct val="115000"/>
              </a:lnSpc>
              <a:spcBef>
                <a:spcPts val="0"/>
              </a:spcBef>
              <a:spcAft>
                <a:spcPts val="0"/>
              </a:spcAft>
              <a:buSzPts val="2100"/>
              <a:buNone/>
              <a:defRPr b="1" sz="2100"/>
            </a:lvl4pPr>
            <a:lvl5pPr lvl="4" algn="ctr">
              <a:lnSpc>
                <a:spcPct val="115000"/>
              </a:lnSpc>
              <a:spcBef>
                <a:spcPts val="0"/>
              </a:spcBef>
              <a:spcAft>
                <a:spcPts val="0"/>
              </a:spcAft>
              <a:buSzPts val="2100"/>
              <a:buNone/>
              <a:defRPr b="1" sz="2100"/>
            </a:lvl5pPr>
            <a:lvl6pPr lvl="5" algn="ctr">
              <a:lnSpc>
                <a:spcPct val="115000"/>
              </a:lnSpc>
              <a:spcBef>
                <a:spcPts val="0"/>
              </a:spcBef>
              <a:spcAft>
                <a:spcPts val="0"/>
              </a:spcAft>
              <a:buSzPts val="2100"/>
              <a:buNone/>
              <a:defRPr b="1" sz="2100"/>
            </a:lvl6pPr>
            <a:lvl7pPr lvl="6" algn="ctr">
              <a:lnSpc>
                <a:spcPct val="115000"/>
              </a:lnSpc>
              <a:spcBef>
                <a:spcPts val="0"/>
              </a:spcBef>
              <a:spcAft>
                <a:spcPts val="0"/>
              </a:spcAft>
              <a:buSzPts val="2100"/>
              <a:buNone/>
              <a:defRPr b="1" sz="2100"/>
            </a:lvl7pPr>
            <a:lvl8pPr lvl="7" algn="ctr">
              <a:lnSpc>
                <a:spcPct val="115000"/>
              </a:lnSpc>
              <a:spcBef>
                <a:spcPts val="0"/>
              </a:spcBef>
              <a:spcAft>
                <a:spcPts val="0"/>
              </a:spcAft>
              <a:buSzPts val="2100"/>
              <a:buNone/>
              <a:defRPr b="1" sz="2100"/>
            </a:lvl8pPr>
            <a:lvl9pPr lvl="8" algn="ctr">
              <a:lnSpc>
                <a:spcPct val="115000"/>
              </a:lnSpc>
              <a:spcBef>
                <a:spcPts val="0"/>
              </a:spcBef>
              <a:spcAft>
                <a:spcPts val="0"/>
              </a:spcAft>
              <a:buSzPts val="2100"/>
              <a:buNone/>
              <a:defRPr b="1" sz="2100"/>
            </a:lvl9pPr>
          </a:lstStyle>
          <a:p/>
        </p:txBody>
      </p:sp>
      <p:sp>
        <p:nvSpPr>
          <p:cNvPr id="67" name="Google Shape;67;p26"/>
          <p:cNvSpPr txBox="1"/>
          <p:nvPr>
            <p:ph idx="8" type="subTitle"/>
          </p:nvPr>
        </p:nvSpPr>
        <p:spPr>
          <a:xfrm>
            <a:off x="719158" y="3565487"/>
            <a:ext cx="2486100" cy="618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chemeClr val="dk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68" name="Google Shape;68;p26"/>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69" name="Google Shape;69;p26"/>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0">
    <p:spTree>
      <p:nvGrpSpPr>
        <p:cNvPr id="70" name="Shape 70"/>
        <p:cNvGrpSpPr/>
        <p:nvPr/>
      </p:nvGrpSpPr>
      <p:grpSpPr>
        <a:xfrm>
          <a:off x="0" y="0"/>
          <a:ext cx="0" cy="0"/>
          <a:chOff x="0" y="0"/>
          <a:chExt cx="0" cy="0"/>
        </a:xfrm>
      </p:grpSpPr>
      <p:cxnSp>
        <p:nvCxnSpPr>
          <p:cNvPr id="71" name="Google Shape;71;p27"/>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2" name="Google Shape;72;p27"/>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73" name="Shape 73"/>
        <p:cNvGrpSpPr/>
        <p:nvPr/>
      </p:nvGrpSpPr>
      <p:grpSpPr>
        <a:xfrm>
          <a:off x="0" y="0"/>
          <a:ext cx="0" cy="0"/>
          <a:chOff x="0" y="0"/>
          <a:chExt cx="0" cy="0"/>
        </a:xfrm>
      </p:grpSpPr>
      <p:sp>
        <p:nvSpPr>
          <p:cNvPr id="74" name="Google Shape;74;p28"/>
          <p:cNvSpPr txBox="1"/>
          <p:nvPr>
            <p:ph type="title"/>
          </p:nvPr>
        </p:nvSpPr>
        <p:spPr>
          <a:xfrm>
            <a:off x="2410500" y="2808253"/>
            <a:ext cx="4323000" cy="49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4800"/>
              <a:buNone/>
              <a:defRPr/>
            </a:lvl1pPr>
            <a:lvl2pPr lvl="1"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2pPr>
            <a:lvl3pPr lvl="2"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3pPr>
            <a:lvl4pPr lvl="3"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4pPr>
            <a:lvl5pPr lvl="4"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5pPr>
            <a:lvl6pPr lvl="5"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6pPr>
            <a:lvl7pPr lvl="6"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7pPr>
            <a:lvl8pPr lvl="7"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8pPr>
            <a:lvl9pPr lvl="8" algn="ctr">
              <a:lnSpc>
                <a:spcPct val="100000"/>
              </a:lnSpc>
              <a:spcBef>
                <a:spcPts val="0"/>
              </a:spcBef>
              <a:spcAft>
                <a:spcPts val="0"/>
              </a:spcAft>
              <a:buSzPts val="4800"/>
              <a:buFont typeface="Crimson Text"/>
              <a:buNone/>
              <a:defRPr sz="4800">
                <a:latin typeface="Crimson Text"/>
                <a:ea typeface="Crimson Text"/>
                <a:cs typeface="Crimson Text"/>
                <a:sym typeface="Crimson Text"/>
              </a:defRPr>
            </a:lvl9pPr>
          </a:lstStyle>
          <a:p/>
        </p:txBody>
      </p:sp>
      <p:sp>
        <p:nvSpPr>
          <p:cNvPr id="75" name="Google Shape;75;p28"/>
          <p:cNvSpPr txBox="1"/>
          <p:nvPr>
            <p:ph idx="1" type="subTitle"/>
          </p:nvPr>
        </p:nvSpPr>
        <p:spPr>
          <a:xfrm>
            <a:off x="1842900" y="1661963"/>
            <a:ext cx="5458200" cy="997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2000"/>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p:txBody>
      </p:sp>
      <p:cxnSp>
        <p:nvCxnSpPr>
          <p:cNvPr id="76" name="Google Shape;76;p28"/>
          <p:cNvCxnSpPr/>
          <p:nvPr/>
        </p:nvCxnSpPr>
        <p:spPr>
          <a:xfrm>
            <a:off x="-72550" y="274100"/>
            <a:ext cx="9287400" cy="0"/>
          </a:xfrm>
          <a:prstGeom prst="straightConnector1">
            <a:avLst/>
          </a:prstGeom>
          <a:noFill/>
          <a:ln cap="flat" cmpd="sng" w="28575">
            <a:solidFill>
              <a:schemeClr val="accent1"/>
            </a:solidFill>
            <a:prstDash val="solid"/>
            <a:round/>
            <a:headEnd len="sm" w="sm" type="none"/>
            <a:tailEnd len="sm" w="sm" type="none"/>
          </a:ln>
        </p:spPr>
      </p:cxnSp>
      <p:cxnSp>
        <p:nvCxnSpPr>
          <p:cNvPr id="77" name="Google Shape;77;p28"/>
          <p:cNvCxnSpPr/>
          <p:nvPr/>
        </p:nvCxnSpPr>
        <p:spPr>
          <a:xfrm>
            <a:off x="-72550" y="4877450"/>
            <a:ext cx="9287400" cy="0"/>
          </a:xfrm>
          <a:prstGeom prst="straightConnector1">
            <a:avLst/>
          </a:prstGeom>
          <a:noFill/>
          <a:ln cap="flat" cmpd="sng" w="28575">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1.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Vidaloka"/>
              <a:buNone/>
              <a:defRPr b="0" i="0" sz="3000" u="none" cap="none" strike="noStrike">
                <a:solidFill>
                  <a:schemeClr val="dk1"/>
                </a:solidFill>
                <a:latin typeface="Vidaloka"/>
                <a:ea typeface="Vidaloka"/>
                <a:cs typeface="Vidaloka"/>
                <a:sym typeface="Vidaloka"/>
              </a:defRPr>
            </a:lvl1pPr>
            <a:lvl2pPr lvl="1"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000"/>
              <a:buFont typeface="Arial"/>
              <a:buNone/>
              <a:defRPr b="0" i="1" sz="30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713250" y="1152475"/>
            <a:ext cx="77175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1pPr>
            <a:lvl2pPr indent="-317500" lvl="1" marL="914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2pPr>
            <a:lvl3pPr indent="-317500" lvl="2" marL="1371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15000"/>
              </a:lnSpc>
              <a:spcBef>
                <a:spcPts val="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ascd.org/el/articles/five-hallmarks-of-good-homewor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mailto:sslaikeu@mysaintrose.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
          <p:cNvSpPr txBox="1"/>
          <p:nvPr>
            <p:ph type="ctrTitle"/>
          </p:nvPr>
        </p:nvSpPr>
        <p:spPr>
          <a:xfrm>
            <a:off x="816400" y="1888175"/>
            <a:ext cx="7229400" cy="286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sz="4600"/>
              <a:t>Rethinking Homework</a:t>
            </a:r>
            <a:endParaRPr sz="4600"/>
          </a:p>
          <a:p>
            <a:pPr indent="0" lvl="0" marL="0" rtl="0" algn="ctr">
              <a:lnSpc>
                <a:spcPct val="100000"/>
              </a:lnSpc>
              <a:spcBef>
                <a:spcPts val="0"/>
              </a:spcBef>
              <a:spcAft>
                <a:spcPts val="0"/>
              </a:spcAft>
              <a:buSzPts val="5200"/>
              <a:buNone/>
            </a:pPr>
            <a:r>
              <a:rPr lang="en" sz="4600"/>
              <a:t>2023 MNSAA Conference</a:t>
            </a:r>
            <a:endParaRPr sz="4600"/>
          </a:p>
          <a:p>
            <a:pPr indent="0" lvl="0" marL="0" rtl="0" algn="l">
              <a:lnSpc>
                <a:spcPct val="100000"/>
              </a:lnSpc>
              <a:spcBef>
                <a:spcPts val="0"/>
              </a:spcBef>
              <a:spcAft>
                <a:spcPts val="0"/>
              </a:spcAft>
              <a:buSzPts val="5200"/>
              <a:buNone/>
            </a:pPr>
            <a:r>
              <a:t/>
            </a:r>
            <a:endParaRPr sz="4600"/>
          </a:p>
        </p:txBody>
      </p:sp>
      <p:pic>
        <p:nvPicPr>
          <p:cNvPr id="473" name="Google Shape;473;p1"/>
          <p:cNvPicPr preferRelativeResize="0"/>
          <p:nvPr/>
        </p:nvPicPr>
        <p:blipFill>
          <a:blip r:embed="rId3">
            <a:alphaModFix/>
          </a:blip>
          <a:stretch>
            <a:fillRect/>
          </a:stretch>
        </p:blipFill>
        <p:spPr>
          <a:xfrm>
            <a:off x="1624595" y="508370"/>
            <a:ext cx="5416949" cy="1906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72"/>
                                        </p:tgtEl>
                                        <p:attrNameLst>
                                          <p:attrName>style.visibility</p:attrName>
                                        </p:attrNameLst>
                                      </p:cBhvr>
                                      <p:to>
                                        <p:strVal val="visible"/>
                                      </p:to>
                                    </p:set>
                                    <p:anim calcmode="lin" valueType="num">
                                      <p:cBhvr additive="base">
                                        <p:cTn dur="1000"/>
                                        <p:tgtEl>
                                          <p:spTgt spid="47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294e673ef39_0_13"/>
          <p:cNvSpPr txBox="1"/>
          <p:nvPr>
            <p:ph type="title"/>
          </p:nvPr>
        </p:nvSpPr>
        <p:spPr>
          <a:xfrm>
            <a:off x="831775" y="428900"/>
            <a:ext cx="8096700" cy="92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Cathy Vatterott - Professor at the University of St. Louis-Missouri states the following:</a:t>
            </a:r>
            <a:r>
              <a:rPr lang="en" sz="5300"/>
              <a:t> </a:t>
            </a:r>
            <a:endParaRPr sz="5300"/>
          </a:p>
        </p:txBody>
      </p:sp>
      <p:sp>
        <p:nvSpPr>
          <p:cNvPr id="540" name="Google Shape;540;g294e673ef39_0_13"/>
          <p:cNvSpPr txBox="1"/>
          <p:nvPr/>
        </p:nvSpPr>
        <p:spPr>
          <a:xfrm>
            <a:off x="504775" y="1487100"/>
            <a:ext cx="4747800" cy="5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Homework needs to exhibit the following five key </a:t>
            </a:r>
            <a:r>
              <a:rPr lang="en">
                <a:latin typeface="Montserrat"/>
                <a:ea typeface="Montserrat"/>
                <a:cs typeface="Montserrat"/>
                <a:sym typeface="Montserrat"/>
              </a:rPr>
              <a:t>elements for it to help enforce learning……..</a:t>
            </a:r>
            <a:endParaRPr>
              <a:latin typeface="Montserrat"/>
              <a:ea typeface="Montserrat"/>
              <a:cs typeface="Montserrat"/>
              <a:sym typeface="Montserrat"/>
            </a:endParaRPr>
          </a:p>
        </p:txBody>
      </p:sp>
      <p:sp>
        <p:nvSpPr>
          <p:cNvPr id="541" name="Google Shape;541;g294e673ef39_0_13"/>
          <p:cNvSpPr txBox="1"/>
          <p:nvPr/>
        </p:nvSpPr>
        <p:spPr>
          <a:xfrm>
            <a:off x="3901950" y="2312550"/>
            <a:ext cx="2496600" cy="122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AutoNum type="arabicPeriod"/>
            </a:pPr>
            <a:r>
              <a:rPr lang="en">
                <a:latin typeface="Montserrat"/>
                <a:ea typeface="Montserrat"/>
                <a:cs typeface="Montserrat"/>
                <a:sym typeface="Montserrat"/>
              </a:rPr>
              <a:t>Purpose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
                <a:latin typeface="Montserrat"/>
                <a:ea typeface="Montserrat"/>
                <a:cs typeface="Montserrat"/>
                <a:sym typeface="Montserrat"/>
              </a:rPr>
              <a:t>Efficiency</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
                <a:latin typeface="Montserrat"/>
                <a:ea typeface="Montserrat"/>
                <a:cs typeface="Montserrat"/>
                <a:sym typeface="Montserrat"/>
              </a:rPr>
              <a:t>Ownership</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
                <a:latin typeface="Montserrat"/>
                <a:ea typeface="Montserrat"/>
                <a:cs typeface="Montserrat"/>
                <a:sym typeface="Montserrat"/>
              </a:rPr>
              <a:t>Competence</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AutoNum type="arabicPeriod"/>
            </a:pPr>
            <a:r>
              <a:rPr lang="en">
                <a:latin typeface="Montserrat"/>
                <a:ea typeface="Montserrat"/>
                <a:cs typeface="Montserrat"/>
                <a:sym typeface="Montserrat"/>
              </a:rPr>
              <a:t>Aesthetic</a:t>
            </a:r>
            <a:r>
              <a:rPr lang="en">
                <a:latin typeface="Montserrat"/>
                <a:ea typeface="Montserrat"/>
                <a:cs typeface="Montserrat"/>
                <a:sym typeface="Montserrat"/>
              </a:rPr>
              <a:t> Appeal</a:t>
            </a:r>
            <a:endParaRPr>
              <a:latin typeface="Montserrat"/>
              <a:ea typeface="Montserrat"/>
              <a:cs typeface="Montserrat"/>
              <a:sym typeface="Montserrat"/>
            </a:endParaRPr>
          </a:p>
        </p:txBody>
      </p:sp>
      <p:sp>
        <p:nvSpPr>
          <p:cNvPr id="542" name="Google Shape;542;g294e673ef39_0_13"/>
          <p:cNvSpPr txBox="1"/>
          <p:nvPr/>
        </p:nvSpPr>
        <p:spPr>
          <a:xfrm>
            <a:off x="1008550" y="3742125"/>
            <a:ext cx="6858000" cy="49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Montserrat"/>
                <a:ea typeface="Montserrat"/>
                <a:cs typeface="Montserrat"/>
                <a:sym typeface="Montserrat"/>
                <a:hlinkClick r:id="rId3"/>
              </a:rPr>
              <a:t>https://www.ascd.org/el/articles/five-hallmarks-of-good-homework</a:t>
            </a:r>
            <a:r>
              <a:rPr lang="en">
                <a:latin typeface="Montserrat"/>
                <a:ea typeface="Montserrat"/>
                <a:cs typeface="Montserrat"/>
                <a:sym typeface="Montserrat"/>
              </a:rPr>
              <a:t> </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4"/>
          <p:cNvSpPr txBox="1"/>
          <p:nvPr>
            <p:ph type="title"/>
          </p:nvPr>
        </p:nvSpPr>
        <p:spPr>
          <a:xfrm>
            <a:off x="481550" y="835278"/>
            <a:ext cx="4323000" cy="497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FF0000"/>
              </a:buClr>
              <a:buSzPts val="1300"/>
              <a:buFont typeface="Bookman Old Style"/>
              <a:buChar char="●"/>
            </a:pPr>
            <a:r>
              <a:rPr lang="en" sz="1400">
                <a:solidFill>
                  <a:srgbClr val="FF0000"/>
                </a:solidFill>
                <a:latin typeface="Bookman Old Style"/>
                <a:ea typeface="Bookman Old Style"/>
                <a:cs typeface="Bookman Old Style"/>
                <a:sym typeface="Bookman Old Style"/>
              </a:rPr>
              <a:t>Homework can have both positive and negative impacts on student learning. It can help build study habits and time management but also cause stress and anxiety. Ultimately, the impact depends on a number of factors.</a:t>
            </a:r>
            <a:endParaRPr sz="1400">
              <a:solidFill>
                <a:srgbClr val="FF0000"/>
              </a:solidFill>
              <a:latin typeface="Bookman Old Style"/>
              <a:ea typeface="Bookman Old Style"/>
              <a:cs typeface="Bookman Old Style"/>
              <a:sym typeface="Bookman Old Style"/>
            </a:endParaRPr>
          </a:p>
          <a:p>
            <a:pPr indent="0" lvl="0" marL="0" rtl="0" algn="ctr">
              <a:lnSpc>
                <a:spcPct val="100000"/>
              </a:lnSpc>
              <a:spcBef>
                <a:spcPts val="1200"/>
              </a:spcBef>
              <a:spcAft>
                <a:spcPts val="0"/>
              </a:spcAft>
              <a:buSzPts val="4800"/>
              <a:buNone/>
            </a:pPr>
            <a:r>
              <a:t/>
            </a:r>
            <a:endParaRPr/>
          </a:p>
        </p:txBody>
      </p:sp>
      <p:sp>
        <p:nvSpPr>
          <p:cNvPr id="548" name="Google Shape;548;p14"/>
          <p:cNvSpPr txBox="1"/>
          <p:nvPr>
            <p:ph idx="1" type="subTitle"/>
          </p:nvPr>
        </p:nvSpPr>
        <p:spPr>
          <a:xfrm>
            <a:off x="196000" y="253013"/>
            <a:ext cx="5458200" cy="99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200"/>
              </a:spcAft>
              <a:buSzPts val="1800"/>
              <a:buNone/>
            </a:pPr>
            <a:r>
              <a:rPr lang="en"/>
              <a:t>What do parents have to say about it? </a:t>
            </a:r>
            <a:endParaRPr/>
          </a:p>
        </p:txBody>
      </p:sp>
      <p:sp>
        <p:nvSpPr>
          <p:cNvPr id="549" name="Google Shape;549;p14"/>
          <p:cNvSpPr txBox="1"/>
          <p:nvPr/>
        </p:nvSpPr>
        <p:spPr>
          <a:xfrm>
            <a:off x="3304400" y="2721275"/>
            <a:ext cx="269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50" name="Google Shape;550;p14"/>
          <p:cNvSpPr txBox="1"/>
          <p:nvPr/>
        </p:nvSpPr>
        <p:spPr>
          <a:xfrm>
            <a:off x="2228000" y="2445500"/>
            <a:ext cx="6466800" cy="14037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rgbClr val="0000FF"/>
              </a:buClr>
              <a:buSzPts val="1100"/>
              <a:buFont typeface="Oswald"/>
              <a:buChar char="●"/>
            </a:pPr>
            <a:r>
              <a:rPr b="0" i="0" lang="en" sz="1200" u="none" cap="none" strike="noStrike">
                <a:solidFill>
                  <a:srgbClr val="0000FF"/>
                </a:solidFill>
                <a:latin typeface="Oswald"/>
                <a:ea typeface="Oswald"/>
                <a:cs typeface="Oswald"/>
                <a:sym typeface="Oswald"/>
              </a:rPr>
              <a:t>I think homework prepares students to be independent and self-motivated. I believe it teaches them to be responsible for something and it teaches them to reach out when help is needed. In my career I train new people all the time and I think by having homework we are teaching kids skills on how to deal with learning skills in the workplace and reaching out to supervisors when help is needed.</a:t>
            </a:r>
            <a:endParaRPr b="0" i="0" sz="1200" u="none" cap="none" strike="noStrike">
              <a:solidFill>
                <a:srgbClr val="0000FF"/>
              </a:solidFill>
              <a:latin typeface="Oswald"/>
              <a:ea typeface="Oswald"/>
              <a:cs typeface="Oswald"/>
              <a:sym typeface="Oswald"/>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51" name="Google Shape;551;p14"/>
          <p:cNvSpPr txBox="1"/>
          <p:nvPr/>
        </p:nvSpPr>
        <p:spPr>
          <a:xfrm>
            <a:off x="571325" y="3422625"/>
            <a:ext cx="5856000" cy="9789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rgbClr val="9900FF"/>
              </a:buClr>
              <a:buSzPts val="1100"/>
              <a:buFont typeface="Arial"/>
              <a:buChar char="●"/>
            </a:pPr>
            <a:r>
              <a:rPr b="1" i="0" lang="en" sz="1200" u="none" cap="none" strike="noStrike">
                <a:solidFill>
                  <a:srgbClr val="9900FF"/>
                </a:solidFill>
                <a:latin typeface="Times New Roman"/>
                <a:ea typeface="Times New Roman"/>
                <a:cs typeface="Times New Roman"/>
                <a:sym typeface="Times New Roman"/>
              </a:rPr>
              <a:t>Homework is viewed as "something that has to get done " vs. "an opportunity to learn</a:t>
            </a:r>
            <a:r>
              <a:rPr b="1" lang="en" sz="1200">
                <a:solidFill>
                  <a:srgbClr val="9900FF"/>
                </a:solidFill>
                <a:latin typeface="Times New Roman"/>
                <a:ea typeface="Times New Roman"/>
                <a:cs typeface="Times New Roman"/>
                <a:sym typeface="Times New Roman"/>
              </a:rPr>
              <a:t>;</a:t>
            </a:r>
            <a:r>
              <a:rPr b="1" i="0" lang="en" sz="1200" u="none" cap="none" strike="noStrike">
                <a:solidFill>
                  <a:srgbClr val="9900FF"/>
                </a:solidFill>
                <a:latin typeface="Times New Roman"/>
                <a:ea typeface="Times New Roman"/>
                <a:cs typeface="Times New Roman"/>
                <a:sym typeface="Times New Roman"/>
              </a:rPr>
              <a:t>" - kids aren't actually learning anything more with it.</a:t>
            </a:r>
            <a:endParaRPr b="1" i="0" sz="1200" u="none" cap="none" strike="noStrike">
              <a:solidFill>
                <a:srgbClr val="9900FF"/>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52" name="Google Shape;552;p14"/>
          <p:cNvSpPr txBox="1"/>
          <p:nvPr/>
        </p:nvSpPr>
        <p:spPr>
          <a:xfrm>
            <a:off x="4854750" y="1105175"/>
            <a:ext cx="3882300" cy="16161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rgbClr val="38761D"/>
              </a:buClr>
              <a:buSzPts val="1100"/>
              <a:buFont typeface="Nunito"/>
              <a:buChar char="●"/>
            </a:pPr>
            <a:r>
              <a:rPr b="0" i="0" lang="en" sz="1200" u="none" cap="none" strike="noStrike">
                <a:solidFill>
                  <a:srgbClr val="38761D"/>
                </a:solidFill>
                <a:latin typeface="Nunito"/>
                <a:ea typeface="Nunito"/>
                <a:cs typeface="Nunito"/>
                <a:sym typeface="Nunito"/>
              </a:rPr>
              <a:t>I think it burns them out. They’ve already spent 6 hours in a classroom or in classes, and now they’re doing more at home. I think if we want to reinforce what they’ve learned this could be done in a multi-faceted way in school.</a:t>
            </a:r>
            <a:endParaRPr b="0" i="0" sz="1200" u="none" cap="none" strike="noStrike">
              <a:solidFill>
                <a:srgbClr val="38761D"/>
              </a:solidFill>
              <a:latin typeface="Nunito"/>
              <a:ea typeface="Nunito"/>
              <a:cs typeface="Nunito"/>
              <a:sym typeface="Nuni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5"/>
          <p:cNvSpPr txBox="1"/>
          <p:nvPr>
            <p:ph type="title"/>
          </p:nvPr>
        </p:nvSpPr>
        <p:spPr>
          <a:xfrm>
            <a:off x="255500" y="1227498"/>
            <a:ext cx="4425000" cy="8475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Nunito"/>
              <a:buChar char="●"/>
            </a:pPr>
            <a:r>
              <a:rPr lang="en" sz="1200">
                <a:highlight>
                  <a:srgbClr val="D5A6BD"/>
                </a:highlight>
                <a:latin typeface="Nunito"/>
                <a:ea typeface="Nunito"/>
                <a:cs typeface="Nunito"/>
                <a:sym typeface="Nunito"/>
              </a:rPr>
              <a:t>I feel anxious and feel like they have major disappointment in me. It makes me feel like I have disappointed my teachers and myself, because of that it also gives me major anxiety.</a:t>
            </a:r>
            <a:endParaRPr sz="1200">
              <a:highlight>
                <a:srgbClr val="D5A6BD"/>
              </a:highlight>
              <a:latin typeface="Nunito"/>
              <a:ea typeface="Nunito"/>
              <a:cs typeface="Nunito"/>
              <a:sym typeface="Nunito"/>
            </a:endParaRPr>
          </a:p>
          <a:p>
            <a:pPr indent="0" lvl="0" marL="0" rtl="0" algn="ctr">
              <a:lnSpc>
                <a:spcPct val="100000"/>
              </a:lnSpc>
              <a:spcBef>
                <a:spcPts val="1200"/>
              </a:spcBef>
              <a:spcAft>
                <a:spcPts val="0"/>
              </a:spcAft>
              <a:buSzPts val="4800"/>
              <a:buNone/>
            </a:pPr>
            <a:r>
              <a:t/>
            </a:r>
            <a:endParaRPr/>
          </a:p>
        </p:txBody>
      </p:sp>
      <p:sp>
        <p:nvSpPr>
          <p:cNvPr id="558" name="Google Shape;558;p15"/>
          <p:cNvSpPr txBox="1"/>
          <p:nvPr>
            <p:ph idx="1" type="subTitle"/>
          </p:nvPr>
        </p:nvSpPr>
        <p:spPr>
          <a:xfrm>
            <a:off x="302100" y="393063"/>
            <a:ext cx="5458200" cy="99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200"/>
              </a:spcAft>
              <a:buSzPts val="1800"/>
              <a:buNone/>
            </a:pPr>
            <a:r>
              <a:rPr lang="en"/>
              <a:t>What Students have to Say about Homework </a:t>
            </a:r>
            <a:endParaRPr/>
          </a:p>
        </p:txBody>
      </p:sp>
      <p:sp>
        <p:nvSpPr>
          <p:cNvPr id="559" name="Google Shape;559;p15"/>
          <p:cNvSpPr txBox="1"/>
          <p:nvPr/>
        </p:nvSpPr>
        <p:spPr>
          <a:xfrm>
            <a:off x="2848350" y="2105625"/>
            <a:ext cx="4871700" cy="14037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chemeClr val="dk1"/>
              </a:buClr>
              <a:buSzPts val="1100"/>
              <a:buFont typeface="Vidaloka"/>
              <a:buChar char="●"/>
            </a:pPr>
            <a:r>
              <a:rPr b="0" i="0" lang="en" sz="1200" u="none" cap="none" strike="noStrike">
                <a:solidFill>
                  <a:schemeClr val="dk1"/>
                </a:solidFill>
                <a:highlight>
                  <a:srgbClr val="93C47D"/>
                </a:highlight>
                <a:latin typeface="Vidaloka"/>
                <a:ea typeface="Vidaloka"/>
                <a:cs typeface="Vidaloka"/>
                <a:sym typeface="Vidaloka"/>
              </a:rPr>
              <a:t>It feels nice like fresh air almost because even though this sounds weird it is out of my way and I can spend my time at home doing other things like working out or practicing for sports.</a:t>
            </a:r>
            <a:endParaRPr b="0" i="0" sz="1200" u="none" cap="none" strike="noStrike">
              <a:solidFill>
                <a:schemeClr val="dk1"/>
              </a:solidFill>
              <a:highlight>
                <a:srgbClr val="93C47D"/>
              </a:highlight>
              <a:latin typeface="Vidaloka"/>
              <a:ea typeface="Vidaloka"/>
              <a:cs typeface="Vidaloka"/>
              <a:sym typeface="Vidaloka"/>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60" name="Google Shape;560;p15"/>
          <p:cNvSpPr txBox="1"/>
          <p:nvPr/>
        </p:nvSpPr>
        <p:spPr>
          <a:xfrm>
            <a:off x="0" y="3087950"/>
            <a:ext cx="5458200" cy="11913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chemeClr val="dk1"/>
              </a:buClr>
              <a:buSzPts val="1100"/>
              <a:buFont typeface="Pacifico"/>
              <a:buChar char="●"/>
            </a:pPr>
            <a:r>
              <a:rPr b="0" i="0" lang="en" sz="1200" u="none" cap="none" strike="noStrike">
                <a:solidFill>
                  <a:schemeClr val="dk1"/>
                </a:solidFill>
                <a:highlight>
                  <a:srgbClr val="A4C2F4"/>
                </a:highlight>
                <a:latin typeface="Pacifico"/>
                <a:ea typeface="Pacifico"/>
                <a:cs typeface="Pacifico"/>
                <a:sym typeface="Pacifico"/>
              </a:rPr>
              <a:t>I think homework can help in certain ways but at the same time I think there's too much homework to the point where I don't have enough sleep or even finish it.</a:t>
            </a:r>
            <a:endParaRPr b="0" i="0" sz="1200" u="none" cap="none" strike="noStrike">
              <a:solidFill>
                <a:schemeClr val="dk1"/>
              </a:solidFill>
              <a:highlight>
                <a:srgbClr val="A4C2F4"/>
              </a:highlight>
              <a:latin typeface="Pacifico"/>
              <a:ea typeface="Pacifico"/>
              <a:cs typeface="Pacifico"/>
              <a:sym typeface="Pacific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61" name="Google Shape;561;p15"/>
          <p:cNvSpPr txBox="1"/>
          <p:nvPr/>
        </p:nvSpPr>
        <p:spPr>
          <a:xfrm>
            <a:off x="4979825" y="867225"/>
            <a:ext cx="3812100" cy="1350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15000"/>
              </a:lnSpc>
              <a:spcBef>
                <a:spcPts val="0"/>
              </a:spcBef>
              <a:spcAft>
                <a:spcPts val="0"/>
              </a:spcAft>
              <a:buClr>
                <a:schemeClr val="dk1"/>
              </a:buClr>
              <a:buSzPts val="1400"/>
              <a:buFont typeface="Arial"/>
              <a:buChar char="●"/>
            </a:pPr>
            <a:r>
              <a:rPr b="0" i="1" lang="en" sz="1500" u="none" cap="none" strike="noStrike">
                <a:solidFill>
                  <a:schemeClr val="dk1"/>
                </a:solidFill>
                <a:highlight>
                  <a:srgbClr val="F1C232"/>
                </a:highlight>
                <a:latin typeface="Times New Roman"/>
                <a:ea typeface="Times New Roman"/>
                <a:cs typeface="Times New Roman"/>
                <a:sym typeface="Times New Roman"/>
              </a:rPr>
              <a:t>All it does is stress me out and make me hate the subject, and if I don’t do well, I immediately feel inadequate</a:t>
            </a:r>
            <a:endParaRPr b="0" i="1" sz="1500" u="none" cap="none" strike="noStrike">
              <a:solidFill>
                <a:schemeClr val="dk1"/>
              </a:solidFill>
              <a:highlight>
                <a:srgbClr val="F1C232"/>
              </a:highlight>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562" name="Google Shape;562;p15"/>
          <p:cNvSpPr txBox="1"/>
          <p:nvPr/>
        </p:nvSpPr>
        <p:spPr>
          <a:xfrm>
            <a:off x="2336775" y="3591350"/>
            <a:ext cx="6686700" cy="16161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15000"/>
              </a:lnSpc>
              <a:spcBef>
                <a:spcPts val="0"/>
              </a:spcBef>
              <a:spcAft>
                <a:spcPts val="0"/>
              </a:spcAft>
              <a:buClr>
                <a:schemeClr val="dk1"/>
              </a:buClr>
              <a:buSzPts val="1100"/>
              <a:buFont typeface="Bookman Old Style"/>
              <a:buChar char="●"/>
            </a:pPr>
            <a:r>
              <a:rPr b="0" i="1" lang="en" sz="1200" u="none" cap="none" strike="noStrike">
                <a:solidFill>
                  <a:schemeClr val="dk1"/>
                </a:solidFill>
                <a:highlight>
                  <a:srgbClr val="E69138"/>
                </a:highlight>
                <a:latin typeface="Bookman Old Style"/>
                <a:ea typeface="Bookman Old Style"/>
                <a:cs typeface="Bookman Old Style"/>
                <a:sym typeface="Bookman Old Style"/>
              </a:rPr>
              <a:t>It impacts me because I have a life outside of school just like teacher so going out of our way to do it can be annoying also you stay up late a lot when teachers are saying go to bed earlier when you say you are tired also when you do it at home and you didn't understand it at school how are you supposed to understand it when only your teacher explained it well for you to understand</a:t>
            </a:r>
            <a:endParaRPr b="0" i="1" sz="1200" u="none" cap="none" strike="noStrike">
              <a:solidFill>
                <a:schemeClr val="dk1"/>
              </a:solidFill>
              <a:highlight>
                <a:srgbClr val="E69138"/>
              </a:highlight>
              <a:latin typeface="Bookman Old Style"/>
              <a:ea typeface="Bookman Old Style"/>
              <a:cs typeface="Bookman Old Style"/>
              <a:sym typeface="Bookman Old Style"/>
            </a:endParaRPr>
          </a:p>
          <a:p>
            <a:pPr indent="0" lvl="0" marL="0" marR="0" rtl="0" algn="l">
              <a:lnSpc>
                <a:spcPct val="100000"/>
              </a:lnSpc>
              <a:spcBef>
                <a:spcPts val="1200"/>
              </a:spcBef>
              <a:spcAft>
                <a:spcPts val="0"/>
              </a:spcAft>
              <a:buClr>
                <a:srgbClr val="000000"/>
              </a:buClr>
              <a:buSzPts val="1400"/>
              <a:buFont typeface="Arial"/>
              <a:buNone/>
            </a:pPr>
            <a:r>
              <a:t/>
            </a:r>
            <a:endParaRPr b="0" i="1" sz="1400" u="none" cap="none" strike="noStrike">
              <a:solidFill>
                <a:srgbClr val="000000"/>
              </a:solidFill>
              <a:highlight>
                <a:srgbClr val="E69138"/>
              </a:highlight>
              <a:latin typeface="Bookman Old Style"/>
              <a:ea typeface="Bookman Old Style"/>
              <a:cs typeface="Bookman Old Style"/>
              <a:sym typeface="Bookman Old Styl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16"/>
          <p:cNvSpPr txBox="1"/>
          <p:nvPr>
            <p:ph type="title"/>
          </p:nvPr>
        </p:nvSpPr>
        <p:spPr>
          <a:xfrm>
            <a:off x="5375425" y="3263075"/>
            <a:ext cx="3594900" cy="1437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rPr lang="en" sz="1300"/>
              <a:t>Ask questions </a:t>
            </a:r>
            <a:endParaRPr sz="1300"/>
          </a:p>
          <a:p>
            <a:pPr indent="0" lvl="0" marL="0" rtl="0" algn="ctr">
              <a:lnSpc>
                <a:spcPct val="100000"/>
              </a:lnSpc>
              <a:spcBef>
                <a:spcPts val="0"/>
              </a:spcBef>
              <a:spcAft>
                <a:spcPts val="0"/>
              </a:spcAft>
              <a:buSzPts val="4800"/>
              <a:buNone/>
            </a:pPr>
            <a:r>
              <a:rPr lang="en" sz="1300"/>
              <a:t>Discuss with others </a:t>
            </a:r>
            <a:endParaRPr sz="1300"/>
          </a:p>
          <a:p>
            <a:pPr indent="0" lvl="0" marL="0" rtl="0" algn="ctr">
              <a:lnSpc>
                <a:spcPct val="100000"/>
              </a:lnSpc>
              <a:spcBef>
                <a:spcPts val="0"/>
              </a:spcBef>
              <a:spcAft>
                <a:spcPts val="0"/>
              </a:spcAft>
              <a:buSzPts val="4800"/>
              <a:buNone/>
            </a:pPr>
            <a:r>
              <a:rPr lang="en" sz="1300"/>
              <a:t>Review your practices </a:t>
            </a:r>
            <a:endParaRPr sz="1300"/>
          </a:p>
          <a:p>
            <a:pPr indent="0" lvl="0" marL="0" rtl="0" algn="ctr">
              <a:lnSpc>
                <a:spcPct val="100000"/>
              </a:lnSpc>
              <a:spcBef>
                <a:spcPts val="0"/>
              </a:spcBef>
              <a:spcAft>
                <a:spcPts val="0"/>
              </a:spcAft>
              <a:buSzPts val="4800"/>
              <a:buNone/>
            </a:pPr>
            <a:r>
              <a:rPr lang="en" sz="1300"/>
              <a:t>Don't</a:t>
            </a:r>
            <a:r>
              <a:rPr lang="en" sz="1300"/>
              <a:t> be complacent </a:t>
            </a:r>
            <a:endParaRPr sz="1300"/>
          </a:p>
          <a:p>
            <a:pPr indent="0" lvl="0" marL="0" rtl="0" algn="ctr">
              <a:lnSpc>
                <a:spcPct val="100000"/>
              </a:lnSpc>
              <a:spcBef>
                <a:spcPts val="0"/>
              </a:spcBef>
              <a:spcAft>
                <a:spcPts val="0"/>
              </a:spcAft>
              <a:buSzPts val="4800"/>
              <a:buNone/>
            </a:pPr>
            <a:r>
              <a:rPr lang="en" sz="1300"/>
              <a:t>Be the Change</a:t>
            </a:r>
            <a:r>
              <a:rPr lang="en" sz="1300"/>
              <a:t> </a:t>
            </a:r>
            <a:endParaRPr sz="1300"/>
          </a:p>
        </p:txBody>
      </p:sp>
      <p:sp>
        <p:nvSpPr>
          <p:cNvPr id="568" name="Google Shape;568;p16"/>
          <p:cNvSpPr txBox="1"/>
          <p:nvPr>
            <p:ph idx="1" type="subTitle"/>
          </p:nvPr>
        </p:nvSpPr>
        <p:spPr>
          <a:xfrm>
            <a:off x="-338300" y="346038"/>
            <a:ext cx="5458200" cy="99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200"/>
              </a:spcAft>
              <a:buSzPts val="1800"/>
              <a:buNone/>
            </a:pPr>
            <a:r>
              <a:rPr i="1" lang="en" sz="4600"/>
              <a:t>So now what?</a:t>
            </a:r>
            <a:endParaRPr i="1" sz="4600"/>
          </a:p>
        </p:txBody>
      </p:sp>
      <p:pic>
        <p:nvPicPr>
          <p:cNvPr id="569" name="Google Shape;569;p16"/>
          <p:cNvPicPr preferRelativeResize="0"/>
          <p:nvPr/>
        </p:nvPicPr>
        <p:blipFill rotWithShape="1">
          <a:blip r:embed="rId3">
            <a:alphaModFix/>
          </a:blip>
          <a:srcRect b="0" l="0" r="0" t="0"/>
          <a:stretch/>
        </p:blipFill>
        <p:spPr>
          <a:xfrm>
            <a:off x="5211800" y="1079525"/>
            <a:ext cx="3103200" cy="2038800"/>
          </a:xfrm>
          <a:prstGeom prst="ellipse">
            <a:avLst/>
          </a:prstGeom>
          <a:noFill/>
          <a:ln cap="flat" cmpd="sng" w="28575">
            <a:solidFill>
              <a:schemeClr val="dk2"/>
            </a:solidFill>
            <a:prstDash val="solid"/>
            <a:round/>
            <a:headEnd len="sm" w="sm" type="none"/>
            <a:tailEnd len="sm" w="sm" type="none"/>
          </a:ln>
        </p:spPr>
      </p:pic>
      <p:pic>
        <p:nvPicPr>
          <p:cNvPr id="570" name="Google Shape;570;p16"/>
          <p:cNvPicPr preferRelativeResize="0"/>
          <p:nvPr/>
        </p:nvPicPr>
        <p:blipFill rotWithShape="1">
          <a:blip r:embed="rId4">
            <a:alphaModFix/>
          </a:blip>
          <a:srcRect b="0" l="0" r="0" t="0"/>
          <a:stretch/>
        </p:blipFill>
        <p:spPr>
          <a:xfrm>
            <a:off x="469425" y="2868275"/>
            <a:ext cx="4202975" cy="1675425"/>
          </a:xfrm>
          <a:prstGeom prst="rect">
            <a:avLst/>
          </a:prstGeom>
          <a:noFill/>
          <a:ln cap="flat" cmpd="sng" w="19050">
            <a:solidFill>
              <a:schemeClr val="dk2"/>
            </a:solidFill>
            <a:prstDash val="solid"/>
            <a:round/>
            <a:headEnd len="sm" w="sm" type="none"/>
            <a:tailEnd len="sm" w="sm" type="none"/>
          </a:ln>
        </p:spPr>
      </p:pic>
      <p:sp>
        <p:nvSpPr>
          <p:cNvPr id="571" name="Google Shape;571;p16"/>
          <p:cNvSpPr txBox="1"/>
          <p:nvPr/>
        </p:nvSpPr>
        <p:spPr>
          <a:xfrm>
            <a:off x="694525" y="1213650"/>
            <a:ext cx="3486000" cy="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As teachers and administrators we should be questioning homework practices and determining if our homework is meeting the goals and objectives of student learning.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1000"/>
                                        <p:tgtEl>
                                          <p:spTgt spid="56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17"/>
          <p:cNvPicPr preferRelativeResize="0"/>
          <p:nvPr/>
        </p:nvPicPr>
        <p:blipFill rotWithShape="1">
          <a:blip r:embed="rId3">
            <a:alphaModFix/>
          </a:blip>
          <a:srcRect b="19322" l="0" r="18340" t="0"/>
          <a:stretch/>
        </p:blipFill>
        <p:spPr>
          <a:xfrm>
            <a:off x="195025" y="283000"/>
            <a:ext cx="8858126" cy="4594450"/>
          </a:xfrm>
          <a:prstGeom prst="rect">
            <a:avLst/>
          </a:prstGeom>
          <a:noFill/>
          <a:ln cap="flat" cmpd="sng" w="19050">
            <a:solidFill>
              <a:schemeClr val="dk2"/>
            </a:solidFill>
            <a:prstDash val="solid"/>
            <a:round/>
            <a:headEnd len="sm" w="sm" type="none"/>
            <a:tailEnd len="sm" w="sm" type="none"/>
          </a:ln>
          <a:effectLst>
            <a:outerShdw blurRad="57150" rotWithShape="0" algn="bl" dir="5400000" dist="19050">
              <a:srgbClr val="000000">
                <a:alpha val="49803"/>
              </a:srgbClr>
            </a:outerShdw>
            <a:reflection blurRad="0" dir="5400000" dist="38100" endA="0" endPos="30000" fadeDir="5400012" kx="0" rotWithShape="0" algn="bl" stPos="0" sy="-100000" ky="0"/>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8"/>
          <p:cNvSpPr txBox="1"/>
          <p:nvPr>
            <p:ph type="title"/>
          </p:nvPr>
        </p:nvSpPr>
        <p:spPr>
          <a:xfrm>
            <a:off x="2410500" y="2808253"/>
            <a:ext cx="4323000" cy="497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800"/>
              <a:buNone/>
            </a:pPr>
            <a:r>
              <a:t/>
            </a:r>
            <a:endParaRPr/>
          </a:p>
        </p:txBody>
      </p:sp>
      <p:sp>
        <p:nvSpPr>
          <p:cNvPr id="582" name="Google Shape;582;p18"/>
          <p:cNvSpPr txBox="1"/>
          <p:nvPr>
            <p:ph idx="1" type="subTitle"/>
          </p:nvPr>
        </p:nvSpPr>
        <p:spPr>
          <a:xfrm>
            <a:off x="1842900" y="1661963"/>
            <a:ext cx="5458200" cy="99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200"/>
              </a:spcAft>
              <a:buSzPts val="1800"/>
              <a:buNone/>
            </a:pPr>
            <a:r>
              <a:t/>
            </a:r>
            <a:endParaRPr/>
          </a:p>
        </p:txBody>
      </p:sp>
      <p:pic>
        <p:nvPicPr>
          <p:cNvPr id="583" name="Google Shape;583;p18"/>
          <p:cNvPicPr preferRelativeResize="0"/>
          <p:nvPr/>
        </p:nvPicPr>
        <p:blipFill rotWithShape="1">
          <a:blip r:embed="rId3">
            <a:alphaModFix/>
          </a:blip>
          <a:srcRect b="0" l="0" r="0" t="0"/>
          <a:stretch/>
        </p:blipFill>
        <p:spPr>
          <a:xfrm>
            <a:off x="179750" y="477075"/>
            <a:ext cx="8784500" cy="3865150"/>
          </a:xfrm>
          <a:prstGeom prst="rect">
            <a:avLst/>
          </a:prstGeom>
          <a:noFill/>
          <a:ln cap="flat" cmpd="sng" w="19050">
            <a:solidFill>
              <a:srgbClr val="FF0000"/>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294e673ef39_0_22"/>
          <p:cNvSpPr txBox="1"/>
          <p:nvPr>
            <p:ph idx="1" type="subTitle"/>
          </p:nvPr>
        </p:nvSpPr>
        <p:spPr>
          <a:xfrm>
            <a:off x="1842900" y="1661963"/>
            <a:ext cx="5458200" cy="9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Sean Slaikeu</a:t>
            </a:r>
            <a:endParaRPr/>
          </a:p>
          <a:p>
            <a:pPr indent="0" lvl="0" marL="0" rtl="0" algn="ctr">
              <a:spcBef>
                <a:spcPts val="0"/>
              </a:spcBef>
              <a:spcAft>
                <a:spcPts val="0"/>
              </a:spcAft>
              <a:buNone/>
            </a:pPr>
            <a:r>
              <a:rPr lang="en"/>
              <a:t>Saint Rose of Lima Catholic School </a:t>
            </a:r>
            <a:endParaRPr/>
          </a:p>
          <a:p>
            <a:pPr indent="0" lvl="0" marL="0" rtl="0" algn="ctr">
              <a:spcBef>
                <a:spcPts val="0"/>
              </a:spcBef>
              <a:spcAft>
                <a:spcPts val="0"/>
              </a:spcAft>
              <a:buNone/>
            </a:pPr>
            <a:r>
              <a:rPr lang="en" u="sng">
                <a:solidFill>
                  <a:schemeClr val="hlink"/>
                </a:solidFill>
                <a:hlinkClick r:id="rId3"/>
              </a:rPr>
              <a:t>sslaikeu@mysaintrose.net</a:t>
            </a:r>
            <a:endParaRPr/>
          </a:p>
          <a:p>
            <a:pPr indent="0" lvl="0" marL="0" rtl="0" algn="ctr">
              <a:spcBef>
                <a:spcPts val="0"/>
              </a:spcBef>
              <a:spcAft>
                <a:spcPts val="0"/>
              </a:spcAft>
              <a:buNone/>
            </a:pPr>
            <a:r>
              <a:rPr lang="en"/>
              <a:t>651-646-3832</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
          <p:cNvSpPr txBox="1"/>
          <p:nvPr>
            <p:ph type="title"/>
          </p:nvPr>
        </p:nvSpPr>
        <p:spPr>
          <a:xfrm>
            <a:off x="322675" y="354900"/>
            <a:ext cx="7079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Introductions </a:t>
            </a:r>
            <a:endParaRPr/>
          </a:p>
        </p:txBody>
      </p:sp>
      <p:sp>
        <p:nvSpPr>
          <p:cNvPr id="479" name="Google Shape;479;p3"/>
          <p:cNvSpPr txBox="1"/>
          <p:nvPr>
            <p:ph idx="1" type="body"/>
          </p:nvPr>
        </p:nvSpPr>
        <p:spPr>
          <a:xfrm>
            <a:off x="4630950" y="1218850"/>
            <a:ext cx="3948900" cy="3295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dk1"/>
              </a:buClr>
              <a:buSzPts val="1800"/>
              <a:buChar char="●"/>
            </a:pPr>
            <a:r>
              <a:rPr lang="en">
                <a:solidFill>
                  <a:schemeClr val="dk1"/>
                </a:solidFill>
              </a:rPr>
              <a:t>Introduction: </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Sean Slaikeu </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2006 - first teaching job</a:t>
            </a:r>
            <a:endParaRPr>
              <a:solidFill>
                <a:schemeClr val="dk1"/>
              </a:solidFill>
            </a:endParaRPr>
          </a:p>
          <a:p>
            <a:pPr indent="-317500" lvl="2" marL="1371600" rtl="0" algn="l">
              <a:lnSpc>
                <a:spcPct val="115000"/>
              </a:lnSpc>
              <a:spcBef>
                <a:spcPts val="0"/>
              </a:spcBef>
              <a:spcAft>
                <a:spcPts val="0"/>
              </a:spcAft>
              <a:buClr>
                <a:schemeClr val="dk1"/>
              </a:buClr>
              <a:buSzPts val="1400"/>
              <a:buChar char="■"/>
            </a:pPr>
            <a:r>
              <a:rPr lang="en">
                <a:solidFill>
                  <a:schemeClr val="dk1"/>
                </a:solidFill>
              </a:rPr>
              <a:t>PE teacher</a:t>
            </a:r>
            <a:endParaRPr>
              <a:solidFill>
                <a:schemeClr val="dk1"/>
              </a:solidFill>
            </a:endParaRPr>
          </a:p>
          <a:p>
            <a:pPr indent="-317500" lvl="2" marL="1371600" rtl="0" algn="l">
              <a:lnSpc>
                <a:spcPct val="115000"/>
              </a:lnSpc>
              <a:spcBef>
                <a:spcPts val="0"/>
              </a:spcBef>
              <a:spcAft>
                <a:spcPts val="0"/>
              </a:spcAft>
              <a:buClr>
                <a:schemeClr val="dk1"/>
              </a:buClr>
              <a:buSzPts val="1400"/>
              <a:buChar char="■"/>
            </a:pPr>
            <a:r>
              <a:rPr lang="en">
                <a:solidFill>
                  <a:schemeClr val="dk1"/>
                </a:solidFill>
              </a:rPr>
              <a:t>MS coordinator</a:t>
            </a:r>
            <a:endParaRPr>
              <a:solidFill>
                <a:schemeClr val="dk1"/>
              </a:solidFill>
            </a:endParaRPr>
          </a:p>
          <a:p>
            <a:pPr indent="-317500" lvl="2" marL="1371600" rtl="0" algn="l">
              <a:lnSpc>
                <a:spcPct val="115000"/>
              </a:lnSpc>
              <a:spcBef>
                <a:spcPts val="0"/>
              </a:spcBef>
              <a:spcAft>
                <a:spcPts val="0"/>
              </a:spcAft>
              <a:buClr>
                <a:schemeClr val="dk1"/>
              </a:buClr>
              <a:buSzPts val="1400"/>
              <a:buChar char="■"/>
            </a:pPr>
            <a:r>
              <a:rPr lang="en">
                <a:solidFill>
                  <a:schemeClr val="dk1"/>
                </a:solidFill>
              </a:rPr>
              <a:t>Assistant Principal</a:t>
            </a:r>
            <a:endParaRPr>
              <a:solidFill>
                <a:schemeClr val="dk1"/>
              </a:solidFill>
            </a:endParaRPr>
          </a:p>
          <a:p>
            <a:pPr indent="-317500" lvl="2" marL="1371600" rtl="0" algn="l">
              <a:lnSpc>
                <a:spcPct val="115000"/>
              </a:lnSpc>
              <a:spcBef>
                <a:spcPts val="0"/>
              </a:spcBef>
              <a:spcAft>
                <a:spcPts val="0"/>
              </a:spcAft>
              <a:buClr>
                <a:schemeClr val="dk1"/>
              </a:buClr>
              <a:buSzPts val="1400"/>
              <a:buChar char="■"/>
            </a:pPr>
            <a:r>
              <a:rPr lang="en">
                <a:solidFill>
                  <a:schemeClr val="dk1"/>
                </a:solidFill>
              </a:rPr>
              <a:t>Principal </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Why did you become a teacher? Admin? Other?</a:t>
            </a:r>
            <a:endParaRPr>
              <a:solidFill>
                <a:schemeClr val="dk1"/>
              </a:solidFill>
            </a:endParaRPr>
          </a:p>
          <a:p>
            <a:pPr indent="-317500" lvl="2" marL="1371600" rtl="0" algn="l">
              <a:lnSpc>
                <a:spcPct val="115000"/>
              </a:lnSpc>
              <a:spcBef>
                <a:spcPts val="0"/>
              </a:spcBef>
              <a:spcAft>
                <a:spcPts val="0"/>
              </a:spcAft>
              <a:buClr>
                <a:schemeClr val="dk1"/>
              </a:buClr>
              <a:buSzPts val="1400"/>
              <a:buChar char="■"/>
            </a:pPr>
            <a:r>
              <a:rPr lang="en">
                <a:solidFill>
                  <a:schemeClr val="dk1"/>
                </a:solidFill>
              </a:rPr>
              <a:t>Share with someone close to you.</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Why did I………..???</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1200"/>
              </a:spcBef>
              <a:spcAft>
                <a:spcPts val="1200"/>
              </a:spcAft>
              <a:buSzPts val="1800"/>
              <a:buNone/>
            </a:pPr>
            <a:r>
              <a:t/>
            </a:r>
            <a:endParaRPr/>
          </a:p>
        </p:txBody>
      </p:sp>
      <p:pic>
        <p:nvPicPr>
          <p:cNvPr id="480" name="Google Shape;480;p3"/>
          <p:cNvPicPr preferRelativeResize="0"/>
          <p:nvPr/>
        </p:nvPicPr>
        <p:blipFill rotWithShape="1">
          <a:blip r:embed="rId3">
            <a:alphaModFix/>
          </a:blip>
          <a:srcRect b="0" l="0" r="0" t="0"/>
          <a:stretch/>
        </p:blipFill>
        <p:spPr>
          <a:xfrm>
            <a:off x="832575" y="953263"/>
            <a:ext cx="2870231" cy="382697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
          <p:cNvSpPr txBox="1"/>
          <p:nvPr>
            <p:ph type="title"/>
          </p:nvPr>
        </p:nvSpPr>
        <p:spPr>
          <a:xfrm>
            <a:off x="349950" y="446900"/>
            <a:ext cx="7938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a:t> </a:t>
            </a:r>
            <a:r>
              <a:rPr lang="en" sz="4500"/>
              <a:t>What is my why!</a:t>
            </a:r>
            <a:endParaRPr sz="4500"/>
          </a:p>
        </p:txBody>
      </p:sp>
      <p:pic>
        <p:nvPicPr>
          <p:cNvPr id="486" name="Google Shape;486;p6"/>
          <p:cNvPicPr preferRelativeResize="0"/>
          <p:nvPr/>
        </p:nvPicPr>
        <p:blipFill rotWithShape="1">
          <a:blip r:embed="rId3">
            <a:alphaModFix/>
          </a:blip>
          <a:srcRect b="0" l="0" r="0" t="0"/>
          <a:stretch/>
        </p:blipFill>
        <p:spPr>
          <a:xfrm>
            <a:off x="2541826" y="2037200"/>
            <a:ext cx="3250825" cy="1254400"/>
          </a:xfrm>
          <a:prstGeom prst="rect">
            <a:avLst/>
          </a:prstGeom>
          <a:noFill/>
          <a:ln cap="flat" cmpd="sng" w="28575">
            <a:solidFill>
              <a:schemeClr val="dk2"/>
            </a:solidFill>
            <a:prstDash val="solid"/>
            <a:round/>
            <a:headEnd len="sm" w="sm" type="none"/>
            <a:tailEnd len="sm" w="sm" type="none"/>
          </a:ln>
        </p:spPr>
      </p:pic>
      <p:pic>
        <p:nvPicPr>
          <p:cNvPr id="487" name="Google Shape;487;p6"/>
          <p:cNvPicPr preferRelativeResize="0"/>
          <p:nvPr/>
        </p:nvPicPr>
        <p:blipFill rotWithShape="1">
          <a:blip r:embed="rId4">
            <a:alphaModFix/>
          </a:blip>
          <a:srcRect b="0" l="0" r="0" t="0"/>
          <a:stretch/>
        </p:blipFill>
        <p:spPr>
          <a:xfrm>
            <a:off x="266337" y="1088050"/>
            <a:ext cx="1905433" cy="2548248"/>
          </a:xfrm>
          <a:prstGeom prst="rect">
            <a:avLst/>
          </a:prstGeom>
          <a:noFill/>
          <a:ln>
            <a:noFill/>
          </a:ln>
        </p:spPr>
      </p:pic>
      <p:pic>
        <p:nvPicPr>
          <p:cNvPr id="488" name="Google Shape;488;p6"/>
          <p:cNvPicPr preferRelativeResize="0"/>
          <p:nvPr/>
        </p:nvPicPr>
        <p:blipFill rotWithShape="1">
          <a:blip r:embed="rId5">
            <a:alphaModFix/>
          </a:blip>
          <a:srcRect b="0" l="0" r="0" t="0"/>
          <a:stretch/>
        </p:blipFill>
        <p:spPr>
          <a:xfrm rot="850611">
            <a:off x="6243960" y="1429058"/>
            <a:ext cx="2470703" cy="2470685"/>
          </a:xfrm>
          <a:prstGeom prst="rect">
            <a:avLst/>
          </a:prstGeom>
          <a:noFill/>
          <a:ln cap="flat" cmpd="sng" w="19050">
            <a:solidFill>
              <a:srgbClr val="000000"/>
            </a:solidFill>
            <a:prstDash val="solid"/>
            <a:round/>
            <a:headEnd len="sm" w="sm" type="none"/>
            <a:tailEnd len="sm" w="sm" type="none"/>
          </a:ln>
        </p:spPr>
      </p:pic>
      <p:sp>
        <p:nvSpPr>
          <p:cNvPr id="489" name="Google Shape;489;p6"/>
          <p:cNvSpPr txBox="1"/>
          <p:nvPr/>
        </p:nvSpPr>
        <p:spPr>
          <a:xfrm>
            <a:off x="1807350" y="3815525"/>
            <a:ext cx="5409000" cy="65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Why should we care about Homework?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And/or should we care just a little less?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
          <p:cNvSpPr txBox="1"/>
          <p:nvPr>
            <p:ph type="title"/>
          </p:nvPr>
        </p:nvSpPr>
        <p:spPr>
          <a:xfrm>
            <a:off x="2827575" y="496800"/>
            <a:ext cx="3291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My Current School</a:t>
            </a:r>
            <a:endParaRPr/>
          </a:p>
        </p:txBody>
      </p:sp>
      <p:sp>
        <p:nvSpPr>
          <p:cNvPr id="495" name="Google Shape;495;p5"/>
          <p:cNvSpPr txBox="1"/>
          <p:nvPr>
            <p:ph idx="6" type="subTitle"/>
          </p:nvPr>
        </p:nvSpPr>
        <p:spPr>
          <a:xfrm>
            <a:off x="5643975" y="1170125"/>
            <a:ext cx="2841300" cy="2759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t/>
            </a:r>
            <a:endParaRPr/>
          </a:p>
          <a:p>
            <a:pPr indent="0" lvl="0" marL="0" rtl="0" algn="ctr">
              <a:lnSpc>
                <a:spcPct val="100000"/>
              </a:lnSpc>
              <a:spcBef>
                <a:spcPts val="0"/>
              </a:spcBef>
              <a:spcAft>
                <a:spcPts val="0"/>
              </a:spcAft>
              <a:buSzPts val="1400"/>
              <a:buNone/>
            </a:pPr>
            <a:r>
              <a:t/>
            </a:r>
            <a:endParaRPr/>
          </a:p>
          <a:p>
            <a:pPr indent="0" lvl="0" marL="0" rtl="0" algn="ctr">
              <a:lnSpc>
                <a:spcPct val="100000"/>
              </a:lnSpc>
              <a:spcBef>
                <a:spcPts val="0"/>
              </a:spcBef>
              <a:spcAft>
                <a:spcPts val="0"/>
              </a:spcAft>
              <a:buSzPts val="1400"/>
              <a:buNone/>
            </a:pPr>
            <a:r>
              <a:t/>
            </a:r>
            <a:endParaRPr/>
          </a:p>
        </p:txBody>
      </p:sp>
      <p:pic>
        <p:nvPicPr>
          <p:cNvPr id="496" name="Google Shape;496;p5"/>
          <p:cNvPicPr preferRelativeResize="0"/>
          <p:nvPr/>
        </p:nvPicPr>
        <p:blipFill rotWithShape="1">
          <a:blip r:embed="rId3">
            <a:alphaModFix/>
          </a:blip>
          <a:srcRect b="0" l="0" r="0" t="0"/>
          <a:stretch/>
        </p:blipFill>
        <p:spPr>
          <a:xfrm>
            <a:off x="2074350" y="1069500"/>
            <a:ext cx="4995300" cy="3497700"/>
          </a:xfrm>
          <a:prstGeom prst="roundRect">
            <a:avLst>
              <a:gd fmla="val 16667" name="adj"/>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
          <p:cNvSpPr txBox="1"/>
          <p:nvPr>
            <p:ph type="title"/>
          </p:nvPr>
        </p:nvSpPr>
        <p:spPr>
          <a:xfrm>
            <a:off x="1732050" y="445300"/>
            <a:ext cx="5679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a:t>So why think about Homework?</a:t>
            </a:r>
            <a:endParaRPr/>
          </a:p>
        </p:txBody>
      </p:sp>
      <p:sp>
        <p:nvSpPr>
          <p:cNvPr id="502" name="Google Shape;502;p7"/>
          <p:cNvSpPr txBox="1"/>
          <p:nvPr/>
        </p:nvSpPr>
        <p:spPr>
          <a:xfrm>
            <a:off x="225700" y="854700"/>
            <a:ext cx="63201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lang="en" sz="1500">
                <a:latin typeface="Montserrat"/>
                <a:ea typeface="Montserrat"/>
                <a:cs typeface="Montserrat"/>
                <a:sym typeface="Montserrat"/>
              </a:rPr>
              <a:t>Memories from the past</a:t>
            </a:r>
            <a:endParaRPr sz="1500">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b="0" i="0" lang="en" sz="1500" u="none" cap="none" strike="noStrike">
                <a:solidFill>
                  <a:srgbClr val="000000"/>
                </a:solidFill>
                <a:latin typeface="Montserrat"/>
                <a:ea typeface="Montserrat"/>
                <a:cs typeface="Montserrat"/>
                <a:sym typeface="Montserrat"/>
              </a:rPr>
              <a:t>Personal observations as principal</a:t>
            </a:r>
            <a:endParaRPr b="0" i="0" sz="1500" u="none" cap="none" strike="noStrike">
              <a:solidFill>
                <a:srgbClr val="000000"/>
              </a:solidFill>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b="0" i="0" lang="en" sz="1500" u="none" cap="none" strike="noStrike">
                <a:solidFill>
                  <a:srgbClr val="000000"/>
                </a:solidFill>
                <a:latin typeface="Montserrat"/>
                <a:ea typeface="Montserrat"/>
                <a:cs typeface="Montserrat"/>
                <a:sym typeface="Montserrat"/>
              </a:rPr>
              <a:t>Teacher complaints about homework completion  by students</a:t>
            </a:r>
            <a:endParaRPr b="0" i="0" sz="1500" u="none" cap="none" strike="noStrike">
              <a:solidFill>
                <a:srgbClr val="000000"/>
              </a:solidFill>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b="0" i="0" lang="en" sz="1500" u="none" cap="none" strike="noStrike">
                <a:solidFill>
                  <a:srgbClr val="000000"/>
                </a:solidFill>
                <a:latin typeface="Montserrat"/>
                <a:ea typeface="Montserrat"/>
                <a:cs typeface="Montserrat"/>
                <a:sym typeface="Montserrat"/>
              </a:rPr>
              <a:t>Parent emails/complaints about homework over the years.</a:t>
            </a:r>
            <a:endParaRPr b="0" i="0" sz="1500" u="none" cap="none" strike="noStrike">
              <a:solidFill>
                <a:srgbClr val="000000"/>
              </a:solidFill>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lang="en" sz="1500">
                <a:latin typeface="Montserrat"/>
                <a:ea typeface="Montserrat"/>
                <a:cs typeface="Montserrat"/>
                <a:sym typeface="Montserrat"/>
              </a:rPr>
              <a:t>Do we need to rethink homework</a:t>
            </a:r>
            <a:endParaRPr sz="1500">
              <a:latin typeface="Montserrat"/>
              <a:ea typeface="Montserrat"/>
              <a:cs typeface="Montserrat"/>
              <a:sym typeface="Montserrat"/>
            </a:endParaRPr>
          </a:p>
          <a:p>
            <a:pPr indent="-323850" lvl="0" marL="457200" marR="0" rtl="0" algn="l">
              <a:lnSpc>
                <a:spcPct val="100000"/>
              </a:lnSpc>
              <a:spcBef>
                <a:spcPts val="0"/>
              </a:spcBef>
              <a:spcAft>
                <a:spcPts val="0"/>
              </a:spcAft>
              <a:buClr>
                <a:srgbClr val="000000"/>
              </a:buClr>
              <a:buSzPts val="1500"/>
              <a:buFont typeface="Montserrat"/>
              <a:buChar char="●"/>
            </a:pPr>
            <a:r>
              <a:rPr lang="en" sz="1500">
                <a:latin typeface="Montserrat"/>
                <a:ea typeface="Montserrat"/>
                <a:cs typeface="Montserrat"/>
                <a:sym typeface="Montserrat"/>
              </a:rPr>
              <a:t>Ask yourself </a:t>
            </a:r>
            <a:r>
              <a:rPr lang="en" sz="1500">
                <a:latin typeface="Montserrat"/>
                <a:ea typeface="Montserrat"/>
                <a:cs typeface="Montserrat"/>
                <a:sym typeface="Montserrat"/>
              </a:rPr>
              <a:t>what's</a:t>
            </a:r>
            <a:r>
              <a:rPr lang="en" sz="1500">
                <a:latin typeface="Montserrat"/>
                <a:ea typeface="Montserrat"/>
                <a:cs typeface="Montserrat"/>
                <a:sym typeface="Montserrat"/>
              </a:rPr>
              <a:t> the goal of </a:t>
            </a:r>
            <a:r>
              <a:rPr lang="en" sz="1500">
                <a:latin typeface="Montserrat"/>
                <a:ea typeface="Montserrat"/>
                <a:cs typeface="Montserrat"/>
                <a:sym typeface="Montserrat"/>
              </a:rPr>
              <a:t>homework</a:t>
            </a:r>
            <a:r>
              <a:rPr lang="en" sz="1500">
                <a:latin typeface="Montserrat"/>
                <a:ea typeface="Montserrat"/>
                <a:cs typeface="Montserrat"/>
                <a:sym typeface="Montserrat"/>
              </a:rPr>
              <a:t>? </a:t>
            </a:r>
            <a:endParaRPr b="0" i="0" sz="1500" u="none" cap="none" strike="noStrike">
              <a:solidFill>
                <a:srgbClr val="000000"/>
              </a:solidFill>
              <a:latin typeface="Montserrat"/>
              <a:ea typeface="Montserrat"/>
              <a:cs typeface="Montserrat"/>
              <a:sym typeface="Montserrat"/>
            </a:endParaRPr>
          </a:p>
        </p:txBody>
      </p:sp>
      <p:sp>
        <p:nvSpPr>
          <p:cNvPr id="503" name="Google Shape;503;p7"/>
          <p:cNvSpPr txBox="1"/>
          <p:nvPr/>
        </p:nvSpPr>
        <p:spPr>
          <a:xfrm>
            <a:off x="88800" y="3126550"/>
            <a:ext cx="3569400" cy="91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Talk with someone next to you…..</a:t>
            </a:r>
            <a:endParaRPr b="1">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ctr">
              <a:spcBef>
                <a:spcPts val="0"/>
              </a:spcBef>
              <a:spcAft>
                <a:spcPts val="0"/>
              </a:spcAft>
              <a:buNone/>
            </a:pPr>
            <a:r>
              <a:rPr lang="en">
                <a:latin typeface="Montserrat"/>
                <a:ea typeface="Montserrat"/>
                <a:cs typeface="Montserrat"/>
                <a:sym typeface="Montserrat"/>
              </a:rPr>
              <a:t>What is the goal of Homework in your classroom or school? </a:t>
            </a:r>
            <a:endParaRPr>
              <a:latin typeface="Montserrat"/>
              <a:ea typeface="Montserrat"/>
              <a:cs typeface="Montserrat"/>
              <a:sym typeface="Montserrat"/>
            </a:endParaRPr>
          </a:p>
        </p:txBody>
      </p:sp>
      <p:sp>
        <p:nvSpPr>
          <p:cNvPr id="504" name="Google Shape;504;p7"/>
          <p:cNvSpPr txBox="1"/>
          <p:nvPr/>
        </p:nvSpPr>
        <p:spPr>
          <a:xfrm>
            <a:off x="3354000" y="3891050"/>
            <a:ext cx="3434700" cy="102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a:ea typeface="Montserrat"/>
                <a:cs typeface="Montserrat"/>
                <a:sym typeface="Montserrat"/>
              </a:rPr>
              <a:t>Does your school community feel that homework actually is a defining </a:t>
            </a:r>
            <a:r>
              <a:rPr lang="en">
                <a:latin typeface="Montserrat"/>
                <a:ea typeface="Montserrat"/>
                <a:cs typeface="Montserrat"/>
                <a:sym typeface="Montserrat"/>
              </a:rPr>
              <a:t>characteristic</a:t>
            </a:r>
            <a:r>
              <a:rPr lang="en">
                <a:latin typeface="Montserrat"/>
                <a:ea typeface="Montserrat"/>
                <a:cs typeface="Montserrat"/>
                <a:sym typeface="Montserrat"/>
              </a:rPr>
              <a:t> of Rigor and student success? </a:t>
            </a:r>
            <a:endParaRPr>
              <a:latin typeface="Montserrat"/>
              <a:ea typeface="Montserrat"/>
              <a:cs typeface="Montserrat"/>
              <a:sym typeface="Montserrat"/>
            </a:endParaRPr>
          </a:p>
        </p:txBody>
      </p:sp>
      <p:sp>
        <p:nvSpPr>
          <p:cNvPr id="505" name="Google Shape;505;p7"/>
          <p:cNvSpPr txBox="1"/>
          <p:nvPr/>
        </p:nvSpPr>
        <p:spPr>
          <a:xfrm>
            <a:off x="4833450" y="2871000"/>
            <a:ext cx="2578500" cy="11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600"/>
              <a:buFont typeface="Arial"/>
              <a:buNone/>
            </a:pPr>
            <a:r>
              <a:rPr lang="en">
                <a:solidFill>
                  <a:schemeClr val="dk1"/>
                </a:solidFill>
                <a:latin typeface="Vidaloka"/>
                <a:ea typeface="Vidaloka"/>
                <a:cs typeface="Vidaloka"/>
                <a:sym typeface="Vidaloka"/>
              </a:rPr>
              <a:t>Is homework a true measure of what a student knows and can do?</a:t>
            </a:r>
            <a:r>
              <a:rPr lang="en" sz="2600">
                <a:solidFill>
                  <a:schemeClr val="dk1"/>
                </a:solidFill>
                <a:latin typeface="Vidaloka"/>
                <a:ea typeface="Vidaloka"/>
                <a:cs typeface="Vidaloka"/>
                <a:sym typeface="Vidaloka"/>
              </a:rPr>
              <a:t> </a:t>
            </a:r>
            <a:endParaRPr>
              <a:solidFill>
                <a:schemeClr val="dk1"/>
              </a:solidFill>
              <a:latin typeface="Vidaloka"/>
              <a:ea typeface="Vidaloka"/>
              <a:cs typeface="Vidaloka"/>
              <a:sym typeface="Vidaloka"/>
            </a:endParaRPr>
          </a:p>
          <a:p>
            <a:pPr indent="0" lvl="0" marL="0" rtl="0" algn="l">
              <a:spcBef>
                <a:spcPts val="0"/>
              </a:spcBef>
              <a:spcAft>
                <a:spcPts val="0"/>
              </a:spcAft>
              <a:buNone/>
            </a:pPr>
            <a:r>
              <a:t/>
            </a:r>
            <a:endParaRPr sz="1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94e673ef39_0_3"/>
          <p:cNvSpPr txBox="1"/>
          <p:nvPr>
            <p:ph idx="1" type="subTitle"/>
          </p:nvPr>
        </p:nvSpPr>
        <p:spPr>
          <a:xfrm>
            <a:off x="1048675" y="487675"/>
            <a:ext cx="7595100" cy="66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t>What impacts students abilities to complete/do homework? </a:t>
            </a:r>
            <a:endParaRPr b="1" sz="1900"/>
          </a:p>
        </p:txBody>
      </p:sp>
      <p:sp>
        <p:nvSpPr>
          <p:cNvPr id="511" name="Google Shape;511;g294e673ef39_0_3"/>
          <p:cNvSpPr txBox="1"/>
          <p:nvPr/>
        </p:nvSpPr>
        <p:spPr>
          <a:xfrm>
            <a:off x="345200" y="1156375"/>
            <a:ext cx="3615900" cy="2355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Activities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Sports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Religion(Wednesdays </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Weekend plans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Baby sitting/watching younger siblings</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Time with family</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Dinner</a:t>
            </a:r>
            <a:endParaRPr>
              <a:latin typeface="Montserrat"/>
              <a:ea typeface="Montserrat"/>
              <a:cs typeface="Montserrat"/>
              <a:sym typeface="Montserrat"/>
            </a:endParaRPr>
          </a:p>
          <a:p>
            <a:pPr indent="-317500" lvl="0" marL="457200" rtl="0" algn="l">
              <a:spcBef>
                <a:spcPts val="0"/>
              </a:spcBef>
              <a:spcAft>
                <a:spcPts val="0"/>
              </a:spcAft>
              <a:buSzPts val="1400"/>
              <a:buFont typeface="Montserrat"/>
              <a:buChar char="●"/>
            </a:pPr>
            <a:r>
              <a:rPr lang="en">
                <a:latin typeface="Montserrat"/>
                <a:ea typeface="Montserrat"/>
                <a:cs typeface="Montserrat"/>
                <a:sym typeface="Montserrat"/>
              </a:rPr>
              <a:t>Sleep</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512" name="Google Shape;512;g294e673ef39_0_3"/>
          <p:cNvSpPr txBox="1"/>
          <p:nvPr/>
        </p:nvSpPr>
        <p:spPr>
          <a:xfrm>
            <a:off x="4806925" y="1061500"/>
            <a:ext cx="2830800" cy="15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What we know……</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317500" lvl="0" marL="457200" rtl="0" algn="ctr">
              <a:spcBef>
                <a:spcPts val="0"/>
              </a:spcBef>
              <a:spcAft>
                <a:spcPts val="0"/>
              </a:spcAft>
              <a:buSzPts val="1400"/>
              <a:buFont typeface="Montserrat"/>
              <a:buChar char="●"/>
            </a:pPr>
            <a:r>
              <a:rPr lang="en">
                <a:latin typeface="Montserrat"/>
                <a:ea typeface="Montserrat"/>
                <a:cs typeface="Montserrat"/>
                <a:sym typeface="Montserrat"/>
              </a:rPr>
              <a:t>Social emotional well-being</a:t>
            </a:r>
            <a:endParaRPr>
              <a:latin typeface="Montserrat"/>
              <a:ea typeface="Montserrat"/>
              <a:cs typeface="Montserrat"/>
              <a:sym typeface="Montserrat"/>
            </a:endParaRPr>
          </a:p>
          <a:p>
            <a:pPr indent="-317500" lvl="0" marL="457200" rtl="0" algn="ctr">
              <a:spcBef>
                <a:spcPts val="0"/>
              </a:spcBef>
              <a:spcAft>
                <a:spcPts val="0"/>
              </a:spcAft>
              <a:buSzPts val="1400"/>
              <a:buFont typeface="Montserrat"/>
              <a:buChar char="●"/>
            </a:pPr>
            <a:r>
              <a:rPr lang="en">
                <a:latin typeface="Montserrat"/>
                <a:ea typeface="Montserrat"/>
                <a:cs typeface="Montserrat"/>
                <a:sym typeface="Montserrat"/>
              </a:rPr>
              <a:t>Sleep</a:t>
            </a:r>
            <a:endParaRPr>
              <a:latin typeface="Montserrat"/>
              <a:ea typeface="Montserrat"/>
              <a:cs typeface="Montserrat"/>
              <a:sym typeface="Montserrat"/>
            </a:endParaRPr>
          </a:p>
          <a:p>
            <a:pPr indent="-317500" lvl="0" marL="457200" rtl="0" algn="ctr">
              <a:spcBef>
                <a:spcPts val="0"/>
              </a:spcBef>
              <a:spcAft>
                <a:spcPts val="0"/>
              </a:spcAft>
              <a:buSzPts val="1400"/>
              <a:buFont typeface="Montserrat"/>
              <a:buChar char="●"/>
            </a:pPr>
            <a:r>
              <a:rPr lang="en">
                <a:latin typeface="Montserrat"/>
                <a:ea typeface="Montserrat"/>
                <a:cs typeface="Montserrat"/>
                <a:sym typeface="Montserrat"/>
              </a:rPr>
              <a:t>Stress/anxiety</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
        <p:nvSpPr>
          <p:cNvPr id="513" name="Google Shape;513;g294e673ef39_0_3"/>
          <p:cNvSpPr txBox="1"/>
          <p:nvPr/>
        </p:nvSpPr>
        <p:spPr>
          <a:xfrm>
            <a:off x="2942825" y="2986000"/>
            <a:ext cx="3650400" cy="15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We talk about Work-Life Balance as adults……..should we be thinking the same for students? </a:t>
            </a:r>
            <a:endParaRPr b="1" sz="20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1"/>
          <p:cNvSpPr txBox="1"/>
          <p:nvPr>
            <p:ph type="title"/>
          </p:nvPr>
        </p:nvSpPr>
        <p:spPr>
          <a:xfrm>
            <a:off x="1466550" y="348875"/>
            <a:ext cx="6427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Homework: Brief Data results</a:t>
            </a:r>
            <a:endParaRPr/>
          </a:p>
        </p:txBody>
      </p:sp>
      <p:sp>
        <p:nvSpPr>
          <p:cNvPr id="519" name="Google Shape;519;p11"/>
          <p:cNvSpPr txBox="1"/>
          <p:nvPr/>
        </p:nvSpPr>
        <p:spPr>
          <a:xfrm>
            <a:off x="1466550" y="3416425"/>
            <a:ext cx="3127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2000" u="none" cap="none" strike="noStrike">
                <a:solidFill>
                  <a:srgbClr val="000000"/>
                </a:solidFill>
                <a:latin typeface="Montserrat"/>
                <a:ea typeface="Montserrat"/>
                <a:cs typeface="Montserrat"/>
                <a:sym typeface="Montserrat"/>
              </a:rPr>
              <a:t>Student Key Results</a:t>
            </a:r>
            <a:endParaRPr b="1" i="0" sz="2000" u="none" cap="none" strike="noStrike">
              <a:solidFill>
                <a:srgbClr val="000000"/>
              </a:solidFill>
              <a:latin typeface="Montserrat"/>
              <a:ea typeface="Montserrat"/>
              <a:cs typeface="Montserrat"/>
              <a:sym typeface="Montserrat"/>
            </a:endParaRPr>
          </a:p>
        </p:txBody>
      </p:sp>
      <p:pic>
        <p:nvPicPr>
          <p:cNvPr id="520" name="Google Shape;520;p11"/>
          <p:cNvPicPr preferRelativeResize="0"/>
          <p:nvPr/>
        </p:nvPicPr>
        <p:blipFill rotWithShape="1">
          <a:blip r:embed="rId3">
            <a:alphaModFix/>
          </a:blip>
          <a:srcRect b="0" l="0" r="0" t="0"/>
          <a:stretch/>
        </p:blipFill>
        <p:spPr>
          <a:xfrm>
            <a:off x="5143500" y="883825"/>
            <a:ext cx="3657099" cy="3968799"/>
          </a:xfrm>
          <a:prstGeom prst="rect">
            <a:avLst/>
          </a:prstGeom>
          <a:noFill/>
          <a:ln>
            <a:noFill/>
          </a:ln>
        </p:spPr>
      </p:pic>
      <p:pic>
        <p:nvPicPr>
          <p:cNvPr id="521" name="Google Shape;521;p11"/>
          <p:cNvPicPr preferRelativeResize="0"/>
          <p:nvPr/>
        </p:nvPicPr>
        <p:blipFill rotWithShape="1">
          <a:blip r:embed="rId4">
            <a:alphaModFix/>
          </a:blip>
          <a:srcRect b="0" l="0" r="0" t="0"/>
          <a:stretch/>
        </p:blipFill>
        <p:spPr>
          <a:xfrm>
            <a:off x="330750" y="1251700"/>
            <a:ext cx="4320801" cy="2054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1000"/>
                                        <p:tgtEl>
                                          <p:spTgt spid="5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1000"/>
                                        <p:tgtEl>
                                          <p:spTgt spid="5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12"/>
          <p:cNvPicPr preferRelativeResize="0"/>
          <p:nvPr/>
        </p:nvPicPr>
        <p:blipFill rotWithShape="1">
          <a:blip r:embed="rId3">
            <a:alphaModFix/>
          </a:blip>
          <a:srcRect b="0" l="0" r="0" t="0"/>
          <a:stretch/>
        </p:blipFill>
        <p:spPr>
          <a:xfrm>
            <a:off x="162100" y="335400"/>
            <a:ext cx="4416726" cy="1969600"/>
          </a:xfrm>
          <a:prstGeom prst="rect">
            <a:avLst/>
          </a:prstGeom>
          <a:noFill/>
          <a:ln>
            <a:noFill/>
          </a:ln>
        </p:spPr>
      </p:pic>
      <p:pic>
        <p:nvPicPr>
          <p:cNvPr id="527" name="Google Shape;527;p12"/>
          <p:cNvPicPr preferRelativeResize="0"/>
          <p:nvPr/>
        </p:nvPicPr>
        <p:blipFill rotWithShape="1">
          <a:blip r:embed="rId4">
            <a:alphaModFix/>
          </a:blip>
          <a:srcRect b="0" l="0" r="0" t="0"/>
          <a:stretch/>
        </p:blipFill>
        <p:spPr>
          <a:xfrm>
            <a:off x="4713739" y="335400"/>
            <a:ext cx="4398960" cy="1969600"/>
          </a:xfrm>
          <a:prstGeom prst="rect">
            <a:avLst/>
          </a:prstGeom>
          <a:noFill/>
          <a:ln>
            <a:noFill/>
          </a:ln>
        </p:spPr>
      </p:pic>
      <p:pic>
        <p:nvPicPr>
          <p:cNvPr id="528" name="Google Shape;528;p12"/>
          <p:cNvPicPr preferRelativeResize="0"/>
          <p:nvPr/>
        </p:nvPicPr>
        <p:blipFill rotWithShape="1">
          <a:blip r:embed="rId5">
            <a:alphaModFix/>
          </a:blip>
          <a:srcRect b="0" l="0" r="0" t="0"/>
          <a:stretch/>
        </p:blipFill>
        <p:spPr>
          <a:xfrm>
            <a:off x="162100" y="2445002"/>
            <a:ext cx="4416725" cy="2115233"/>
          </a:xfrm>
          <a:prstGeom prst="rect">
            <a:avLst/>
          </a:prstGeom>
          <a:noFill/>
          <a:ln>
            <a:noFill/>
          </a:ln>
        </p:spPr>
      </p:pic>
      <p:pic>
        <p:nvPicPr>
          <p:cNvPr id="529" name="Google Shape;529;p12"/>
          <p:cNvPicPr preferRelativeResize="0"/>
          <p:nvPr/>
        </p:nvPicPr>
        <p:blipFill rotWithShape="1">
          <a:blip r:embed="rId6">
            <a:alphaModFix/>
          </a:blip>
          <a:srcRect b="0" l="0" r="0" t="0"/>
          <a:stretch/>
        </p:blipFill>
        <p:spPr>
          <a:xfrm>
            <a:off x="4713750" y="2461475"/>
            <a:ext cx="4369450" cy="208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9"/>
          <p:cNvSpPr txBox="1"/>
          <p:nvPr>
            <p:ph type="title"/>
          </p:nvPr>
        </p:nvSpPr>
        <p:spPr>
          <a:xfrm>
            <a:off x="2073300" y="455275"/>
            <a:ext cx="5491800" cy="2962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lang="en"/>
              <a:t>Let’s Discuss: </a:t>
            </a:r>
            <a:endParaRPr/>
          </a:p>
          <a:p>
            <a:pPr indent="0" lvl="0" marL="0" rtl="0" algn="ctr">
              <a:lnSpc>
                <a:spcPct val="100000"/>
              </a:lnSpc>
              <a:spcBef>
                <a:spcPts val="0"/>
              </a:spcBef>
              <a:spcAft>
                <a:spcPts val="0"/>
              </a:spcAft>
              <a:buSzPts val="3600"/>
              <a:buNone/>
            </a:pPr>
            <a:r>
              <a:t/>
            </a:r>
            <a:endParaRPr/>
          </a:p>
          <a:p>
            <a:pPr indent="0" lvl="0" marL="0" rtl="0" algn="ctr">
              <a:lnSpc>
                <a:spcPct val="100000"/>
              </a:lnSpc>
              <a:spcBef>
                <a:spcPts val="0"/>
              </a:spcBef>
              <a:spcAft>
                <a:spcPts val="0"/>
              </a:spcAft>
              <a:buSzPts val="3600"/>
              <a:buNone/>
            </a:pPr>
            <a:r>
              <a:rPr lang="en" sz="2600"/>
              <a:t>If we want to make Homework a true</a:t>
            </a:r>
            <a:r>
              <a:rPr lang="en" sz="2600"/>
              <a:t> measure of what a student knows and can do</a:t>
            </a:r>
            <a:r>
              <a:rPr lang="en" sz="3800"/>
              <a:t> </a:t>
            </a:r>
            <a:endParaRPr sz="3800"/>
          </a:p>
          <a:p>
            <a:pPr indent="0" lvl="0" marL="0" rtl="0" algn="ctr">
              <a:lnSpc>
                <a:spcPct val="100000"/>
              </a:lnSpc>
              <a:spcBef>
                <a:spcPts val="0"/>
              </a:spcBef>
              <a:spcAft>
                <a:spcPts val="0"/>
              </a:spcAft>
              <a:buSzPts val="3600"/>
              <a:buNone/>
            </a:pPr>
            <a:r>
              <a:rPr lang="en" sz="2600"/>
              <a:t>what </a:t>
            </a:r>
            <a:r>
              <a:rPr lang="en" sz="2600"/>
              <a:t>needs to be done? </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Sean Slaikeu</dc:creator>
</cp:coreProperties>
</file>