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3" r:id="rId3"/>
    <p:sldMasterId id="2147483744" r:id="rId4"/>
    <p:sldMasterId id="214748374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6858000" cx="12192000"/>
  <p:notesSz cx="6858000" cy="9144000"/>
  <p:embeddedFontLst>
    <p:embeddedFont>
      <p:font typeface="Roboto"/>
      <p:regular r:id="rId60"/>
      <p:bold r:id="rId61"/>
      <p:italic r:id="rId62"/>
      <p:boldItalic r:id="rId63"/>
    </p:embeddedFont>
    <p:embeddedFont>
      <p:font typeface="Roboto Medium"/>
      <p:regular r:id="rId64"/>
      <p:bold r:id="rId65"/>
      <p:italic r:id="rId66"/>
      <p:boldItalic r:id="rId67"/>
    </p:embeddedFont>
    <p:embeddedFont>
      <p:font typeface="Poppins"/>
      <p:regular r:id="rId68"/>
      <p:bold r:id="rId69"/>
      <p:italic r:id="rId70"/>
      <p:boldItalic r:id="rId71"/>
    </p:embeddedFont>
    <p:embeddedFont>
      <p:font typeface="Poppins SemiBold"/>
      <p:regular r:id="rId72"/>
      <p:bold r:id="rId73"/>
      <p:italic r:id="rId74"/>
      <p:boldItalic r:id="rId75"/>
    </p:embeddedFont>
    <p:embeddedFont>
      <p:font typeface="Helvetica Neue Light"/>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oppinsSemiBold-bold.fntdata"/><Relationship Id="rId72" Type="http://schemas.openxmlformats.org/officeDocument/2006/relationships/font" Target="fonts/PoppinsSemiBold-regular.fntdata"/><Relationship Id="rId31" Type="http://schemas.openxmlformats.org/officeDocument/2006/relationships/slide" Target="slides/slide25.xml"/><Relationship Id="rId75" Type="http://schemas.openxmlformats.org/officeDocument/2006/relationships/font" Target="fonts/PoppinsSemiBold-boldItalic.fntdata"/><Relationship Id="rId30" Type="http://schemas.openxmlformats.org/officeDocument/2006/relationships/slide" Target="slides/slide24.xml"/><Relationship Id="rId74" Type="http://schemas.openxmlformats.org/officeDocument/2006/relationships/font" Target="fonts/PoppinsSemiBold-italic.fntdata"/><Relationship Id="rId33" Type="http://schemas.openxmlformats.org/officeDocument/2006/relationships/slide" Target="slides/slide27.xml"/><Relationship Id="rId77" Type="http://schemas.openxmlformats.org/officeDocument/2006/relationships/font" Target="fonts/HelveticaNeueLight-bold.fntdata"/><Relationship Id="rId32" Type="http://schemas.openxmlformats.org/officeDocument/2006/relationships/slide" Target="slides/slide26.xml"/><Relationship Id="rId76" Type="http://schemas.openxmlformats.org/officeDocument/2006/relationships/font" Target="fonts/HelveticaNeueLight-regular.fntdata"/><Relationship Id="rId35" Type="http://schemas.openxmlformats.org/officeDocument/2006/relationships/slide" Target="slides/slide29.xml"/><Relationship Id="rId79" Type="http://schemas.openxmlformats.org/officeDocument/2006/relationships/font" Target="fonts/HelveticaNeueLight-boldItalic.fntdata"/><Relationship Id="rId34" Type="http://schemas.openxmlformats.org/officeDocument/2006/relationships/slide" Target="slides/slide28.xml"/><Relationship Id="rId78" Type="http://schemas.openxmlformats.org/officeDocument/2006/relationships/font" Target="fonts/HelveticaNeueLight-italic.fntdata"/><Relationship Id="rId71" Type="http://schemas.openxmlformats.org/officeDocument/2006/relationships/font" Target="fonts/Poppins-boldItalic.fntdata"/><Relationship Id="rId70" Type="http://schemas.openxmlformats.org/officeDocument/2006/relationships/font" Target="fonts/Poppi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RobotoMedium-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RobotoMedium-italic.fntdata"/><Relationship Id="rId21" Type="http://schemas.openxmlformats.org/officeDocument/2006/relationships/slide" Target="slides/slide15.xml"/><Relationship Id="rId65" Type="http://schemas.openxmlformats.org/officeDocument/2006/relationships/font" Target="fonts/RobotoMedium-bold.fntdata"/><Relationship Id="rId24" Type="http://schemas.openxmlformats.org/officeDocument/2006/relationships/slide" Target="slides/slide18.xml"/><Relationship Id="rId68" Type="http://schemas.openxmlformats.org/officeDocument/2006/relationships/font" Target="fonts/Poppins-regular.fntdata"/><Relationship Id="rId23" Type="http://schemas.openxmlformats.org/officeDocument/2006/relationships/slide" Target="slides/slide17.xml"/><Relationship Id="rId67" Type="http://schemas.openxmlformats.org/officeDocument/2006/relationships/font" Target="fonts/RobotoMedium-bold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oppi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ces.ed.gov/nationsreportcard/subject/publications/stt2022/pdf/2023010NP4.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7" name="Google Shape;6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4dbc343fb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24dbc343fbe_0_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t>Erin</a:t>
            </a:r>
            <a:endParaRPr i="1"/>
          </a:p>
          <a:p>
            <a:pPr indent="0" lvl="0" marL="0" rtl="0" algn="l">
              <a:lnSpc>
                <a:spcPct val="100000"/>
              </a:lnSpc>
              <a:spcBef>
                <a:spcPts val="0"/>
              </a:spcBef>
              <a:spcAft>
                <a:spcPts val="0"/>
              </a:spcAft>
              <a:buSzPts val="1400"/>
              <a:buNone/>
            </a:pPr>
            <a:r>
              <a:rPr i="1" lang="en-US"/>
              <a:t>2022 Reading State Snapshot Report for Minnesota</a:t>
            </a:r>
            <a:r>
              <a:rPr lang="en-US"/>
              <a:t>, National Assessment of Educational Progress (NAEP)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“When you consider the state of literacy in MN- described in the pink box at the bottom, our partner schools have a lot to be excited about. (read statistics)”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80dc0dbfd5_0_2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a:t>
            </a:r>
            <a:endParaRPr/>
          </a:p>
          <a:p>
            <a:pPr indent="0" lvl="0" marL="0" rtl="0" algn="l">
              <a:spcBef>
                <a:spcPts val="0"/>
              </a:spcBef>
              <a:spcAft>
                <a:spcPts val="0"/>
              </a:spcAft>
              <a:buNone/>
            </a:pPr>
            <a:r>
              <a:rPr lang="en-US"/>
              <a:t>This is the goal that GLP lives.  Additionally, we will support your goal with all our work together.</a:t>
            </a:r>
            <a:endParaRPr/>
          </a:p>
        </p:txBody>
      </p:sp>
      <p:sp>
        <p:nvSpPr>
          <p:cNvPr id="743" name="Google Shape;743;g280dc0dbfd5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4dbc343fbe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Di/Erin</a:t>
            </a:r>
            <a:endParaRPr/>
          </a:p>
          <a:p>
            <a:pPr indent="0" lvl="0" marL="0" rtl="0" algn="l">
              <a:lnSpc>
                <a:spcPct val="100000"/>
              </a:lnSpc>
              <a:spcBef>
                <a:spcPts val="0"/>
              </a:spcBef>
              <a:spcAft>
                <a:spcPts val="0"/>
              </a:spcAft>
              <a:buSzPts val="1400"/>
              <a:buNone/>
            </a:pPr>
            <a:r>
              <a:rPr lang="en-US"/>
              <a:t>Reason for why we are doing this….we will connect at the end.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Pass out post it notes before reading </a:t>
            </a:r>
            <a:endParaRPr/>
          </a:p>
        </p:txBody>
      </p:sp>
      <p:sp>
        <p:nvSpPr>
          <p:cNvPr id="752" name="Google Shape;752;g24dbc343fbe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5738f36459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15738f36459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Activity</a:t>
            </a:r>
            <a:endParaRPr/>
          </a:p>
          <a:p>
            <a:pPr indent="0" lvl="0" marL="0" rtl="0" algn="l">
              <a:lnSpc>
                <a:spcPct val="100000"/>
              </a:lnSpc>
              <a:spcBef>
                <a:spcPts val="0"/>
              </a:spcBef>
              <a:spcAft>
                <a:spcPts val="0"/>
              </a:spcAft>
              <a:buNone/>
            </a:pPr>
            <a:r>
              <a:rPr lang="en-US"/>
              <a:t>Post its-</a:t>
            </a:r>
            <a:endParaRPr/>
          </a:p>
          <a:p>
            <a:pPr indent="0" lvl="0" marL="0" rtl="0" algn="l">
              <a:lnSpc>
                <a:spcPct val="100000"/>
              </a:lnSpc>
              <a:spcBef>
                <a:spcPts val="0"/>
              </a:spcBef>
              <a:spcAft>
                <a:spcPts val="0"/>
              </a:spcAft>
              <a:buNone/>
            </a:pPr>
            <a:r>
              <a:rPr lang="en-US"/>
              <a:t>Maggie Cool Writing on Poster Boards</a:t>
            </a:r>
            <a:endParaRPr/>
          </a:p>
          <a:p>
            <a:pPr indent="0" lvl="0" marL="0" rtl="0" algn="l">
              <a:lnSpc>
                <a:spcPct val="100000"/>
              </a:lnSpc>
              <a:spcBef>
                <a:spcPts val="0"/>
              </a:spcBef>
              <a:spcAft>
                <a:spcPts val="0"/>
              </a:spcAft>
              <a:buNone/>
            </a:pPr>
            <a:r>
              <a:t/>
            </a:r>
            <a:endParaRPr/>
          </a:p>
        </p:txBody>
      </p:sp>
      <p:sp>
        <p:nvSpPr>
          <p:cNvPr id="761" name="Google Shape;761;g15738f36459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4dbc343fbe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p:txBody>
      </p:sp>
      <p:sp>
        <p:nvSpPr>
          <p:cNvPr id="770" name="Google Shape;770;g24dbc343fbe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4dbc343fbe_0_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a:p>
            <a:pPr indent="0" lvl="0" marL="0" rtl="0" algn="l">
              <a:lnSpc>
                <a:spcPct val="100000"/>
              </a:lnSpc>
              <a:spcBef>
                <a:spcPts val="0"/>
              </a:spcBef>
              <a:spcAft>
                <a:spcPts val="0"/>
              </a:spcAft>
              <a:buSzPts val="1400"/>
              <a:buNone/>
            </a:pPr>
            <a:r>
              <a:rPr lang="en-US" u="sng">
                <a:solidFill>
                  <a:schemeClr val="hlink"/>
                </a:solidFill>
                <a:hlinkClick r:id="rId2"/>
              </a:rPr>
              <a:t>This data is from the 2022 NAEP assessment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have likely heard some grim statistics about literacy in the US. It’s important to digest these numbers- think about what it means for almost 7 out of 10 adults to go through life without reading proficiency. How would your life be different without reading? We know that the window for addressing these issues in school begins to close around 3rd grade. We’re not sharing these statistics to depress anyone, we only want to feel a sense of urgency. </a:t>
            </a:r>
            <a:endParaRPr/>
          </a:p>
        </p:txBody>
      </p:sp>
      <p:sp>
        <p:nvSpPr>
          <p:cNvPr id="777" name="Google Shape;777;g24dbc343fbe_0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4dbc343fbe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4dbc343fbe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1" marL="0" rtl="0" algn="l">
              <a:lnSpc>
                <a:spcPct val="105000"/>
              </a:lnSpc>
              <a:spcBef>
                <a:spcPts val="0"/>
              </a:spcBef>
              <a:spcAft>
                <a:spcPts val="0"/>
              </a:spcAft>
              <a:buClr>
                <a:schemeClr val="dk1"/>
              </a:buClr>
              <a:buSzPts val="2200"/>
              <a:buFont typeface="Arial"/>
              <a:buNone/>
            </a:pPr>
            <a:r>
              <a:rPr lang="en-US"/>
              <a:t>Di</a:t>
            </a:r>
            <a:endParaRPr/>
          </a:p>
          <a:p>
            <a:pPr indent="0" lvl="1" marL="0" rtl="0" algn="l">
              <a:lnSpc>
                <a:spcPct val="105000"/>
              </a:lnSpc>
              <a:spcBef>
                <a:spcPts val="0"/>
              </a:spcBef>
              <a:spcAft>
                <a:spcPts val="0"/>
              </a:spcAft>
              <a:buClr>
                <a:schemeClr val="dk1"/>
              </a:buClr>
              <a:buSzPts val="2200"/>
              <a:buFont typeface="Arial"/>
              <a:buNone/>
            </a:pPr>
            <a:r>
              <a:rPr lang="en-US"/>
              <a:t>Zooming in to our own state- if every student who is not reading at grade level were to make a human chain, it would reach from Rochester to Duluth.</a:t>
            </a:r>
            <a:endParaRPr/>
          </a:p>
        </p:txBody>
      </p:sp>
      <p:sp>
        <p:nvSpPr>
          <p:cNvPr id="787" name="Google Shape;787;g24dbc343fbe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4dbc343fbe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a:t>
            </a:r>
            <a:endParaRPr/>
          </a:p>
        </p:txBody>
      </p:sp>
      <p:sp>
        <p:nvSpPr>
          <p:cNvPr id="796" name="Google Shape;796;g24dbc343fbe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4dbc343fbe_0_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24dbc343fbe_0_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Erin</a:t>
            </a:r>
            <a:endParaRPr/>
          </a:p>
        </p:txBody>
      </p:sp>
      <p:sp>
        <p:nvSpPr>
          <p:cNvPr id="804" name="Google Shape;804;g24dbc343fbe_0_8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4dbc343fbe_0_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24dbc343fbe_0_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Di</a:t>
            </a:r>
            <a:endParaRPr/>
          </a:p>
        </p:txBody>
      </p:sp>
      <p:sp>
        <p:nvSpPr>
          <p:cNvPr id="815" name="Google Shape;815;g24dbc343fbe_0_8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2d8961dae8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12d8961dae8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t/>
            </a:r>
            <a:endParaRPr sz="1000">
              <a:solidFill>
                <a:srgbClr val="5D8CB4"/>
              </a:solidFill>
            </a:endParaRPr>
          </a:p>
        </p:txBody>
      </p:sp>
      <p:sp>
        <p:nvSpPr>
          <p:cNvPr id="637" name="Google Shape;637;g12d8961dae8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4dbc343fbe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4dbc343fbe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Erin</a:t>
            </a:r>
            <a:endParaRPr/>
          </a:p>
        </p:txBody>
      </p:sp>
      <p:sp>
        <p:nvSpPr>
          <p:cNvPr id="825" name="Google Shape;825;g24dbc343fbe_0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4dbc343fbe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24dbc343fbe_0_8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Di</a:t>
            </a:r>
            <a:endParaRPr/>
          </a:p>
        </p:txBody>
      </p:sp>
      <p:sp>
        <p:nvSpPr>
          <p:cNvPr id="836" name="Google Shape;836;g24dbc343fbe_0_8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4dbc343fbe_0_1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24dbc343fbe_0_1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Erin</a:t>
            </a:r>
            <a:endParaRPr/>
          </a:p>
        </p:txBody>
      </p:sp>
      <p:sp>
        <p:nvSpPr>
          <p:cNvPr id="846" name="Google Shape;846;g24dbc343fbe_0_1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4dbc343fbe_0_1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24dbc343fbe_0_1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Erin</a:t>
            </a:r>
            <a:endParaRPr/>
          </a:p>
        </p:txBody>
      </p:sp>
      <p:sp>
        <p:nvSpPr>
          <p:cNvPr id="857" name="Google Shape;857;g24dbc343fbe_0_1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4dbc343fbe_0_8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24dbc343fbe_0_8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Di</a:t>
            </a:r>
            <a:endParaRPr/>
          </a:p>
        </p:txBody>
      </p:sp>
      <p:sp>
        <p:nvSpPr>
          <p:cNvPr id="867" name="Google Shape;867;g24dbc343fbe_0_8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4dbc343fbe_0_8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4dbc343fbe_0_8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1" marL="914400" rtl="0" algn="l">
              <a:lnSpc>
                <a:spcPct val="100000"/>
              </a:lnSpc>
              <a:spcBef>
                <a:spcPts val="0"/>
              </a:spcBef>
              <a:spcAft>
                <a:spcPts val="0"/>
              </a:spcAft>
              <a:buSzPts val="1400"/>
              <a:buChar char="+"/>
            </a:pPr>
            <a:r>
              <a:rPr lang="en-US"/>
              <a:t>Erin</a:t>
            </a:r>
            <a:endParaRPr/>
          </a:p>
        </p:txBody>
      </p:sp>
      <p:sp>
        <p:nvSpPr>
          <p:cNvPr id="878" name="Google Shape;878;g24dbc343fbe_0_8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5e6b51d53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5e6b51d53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Erin</a:t>
            </a:r>
            <a:endParaRPr/>
          </a:p>
        </p:txBody>
      </p:sp>
      <p:sp>
        <p:nvSpPr>
          <p:cNvPr id="887" name="Google Shape;887;g25e6b51d53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4dbc343fbe_0_8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24dbc343fbe_0_8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a:t>
            </a:r>
            <a:endParaRPr/>
          </a:p>
        </p:txBody>
      </p:sp>
      <p:sp>
        <p:nvSpPr>
          <p:cNvPr id="895" name="Google Shape;895;g24dbc343fbe_0_8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4dbc343fbe_0_10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4dbc343fbe_0_10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US"/>
              <a:t>Erin</a:t>
            </a:r>
            <a:endParaRPr/>
          </a:p>
          <a:p>
            <a:pPr indent="0" lvl="0" marL="457200" rtl="0" algn="l">
              <a:lnSpc>
                <a:spcPct val="100000"/>
              </a:lnSpc>
              <a:spcBef>
                <a:spcPts val="0"/>
              </a:spcBef>
              <a:spcAft>
                <a:spcPts val="0"/>
              </a:spcAft>
              <a:buNone/>
            </a:pPr>
            <a:r>
              <a:t/>
            </a:r>
            <a:endParaRPr/>
          </a:p>
          <a:p>
            <a:pPr indent="-317500" lvl="1" marL="914400" rtl="0" algn="l">
              <a:lnSpc>
                <a:spcPct val="100000"/>
              </a:lnSpc>
              <a:spcBef>
                <a:spcPts val="0"/>
              </a:spcBef>
              <a:spcAft>
                <a:spcPts val="0"/>
              </a:spcAft>
              <a:buSzPts val="1400"/>
              <a:buChar char="+"/>
            </a:pPr>
            <a:r>
              <a:rPr lang="en-US"/>
              <a:t>ntionist and parents</a:t>
            </a:r>
            <a:endParaRPr/>
          </a:p>
        </p:txBody>
      </p:sp>
      <p:sp>
        <p:nvSpPr>
          <p:cNvPr id="905" name="Google Shape;905;g24dbc343fbe_0_10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4dbc343fbe_0_10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24dbc343fbe_0_10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US"/>
              <a:t>Di</a:t>
            </a:r>
            <a:endParaRPr/>
          </a:p>
          <a:p>
            <a:pPr indent="0" lvl="0" marL="914400" rtl="0" algn="l">
              <a:lnSpc>
                <a:spcPct val="100000"/>
              </a:lnSpc>
              <a:spcBef>
                <a:spcPts val="0"/>
              </a:spcBef>
              <a:spcAft>
                <a:spcPts val="0"/>
              </a:spcAft>
              <a:buNone/>
            </a:pPr>
            <a:r>
              <a:t/>
            </a:r>
            <a:endParaRPr/>
          </a:p>
        </p:txBody>
      </p:sp>
      <p:sp>
        <p:nvSpPr>
          <p:cNvPr id="913" name="Google Shape;913;g24dbc343fbe_0_10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5738f3645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Erin</a:t>
            </a:r>
            <a:endParaRPr/>
          </a:p>
        </p:txBody>
      </p:sp>
      <p:sp>
        <p:nvSpPr>
          <p:cNvPr id="645" name="Google Shape;645;g15738f36459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4dbc343fbe_0_1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24dbc343fbe_0_1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US"/>
              <a:t>Erin</a:t>
            </a:r>
            <a:endParaRPr/>
          </a:p>
          <a:p>
            <a:pPr indent="0" lvl="0" marL="457200" rtl="0" algn="l">
              <a:lnSpc>
                <a:spcPct val="100000"/>
              </a:lnSpc>
              <a:spcBef>
                <a:spcPts val="0"/>
              </a:spcBef>
              <a:spcAft>
                <a:spcPts val="0"/>
              </a:spcAft>
              <a:buNone/>
            </a:pPr>
            <a:r>
              <a:rPr lang="en-US"/>
              <a:t>Good leaders make leaders. Your handout includes suggestions. </a:t>
            </a:r>
            <a:endParaRPr/>
          </a:p>
        </p:txBody>
      </p:sp>
      <p:sp>
        <p:nvSpPr>
          <p:cNvPr id="923" name="Google Shape;923;g24dbc343fbe_0_1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8c91468ad0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p:txBody>
      </p:sp>
      <p:sp>
        <p:nvSpPr>
          <p:cNvPr id="932" name="Google Shape;932;g28c91468ad0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4dbc343fbe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a:t>
            </a:r>
            <a:endParaRPr/>
          </a:p>
        </p:txBody>
      </p:sp>
      <p:sp>
        <p:nvSpPr>
          <p:cNvPr id="942" name="Google Shape;942;g24dbc343fbe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4dbc343fbe_0_10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g24dbc343fbe_0_10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Di</a:t>
            </a:r>
            <a:endParaRPr/>
          </a:p>
          <a:p>
            <a:pPr indent="0" lvl="0" marL="0" rtl="0" algn="l">
              <a:lnSpc>
                <a:spcPct val="100000"/>
              </a:lnSpc>
              <a:spcBef>
                <a:spcPts val="0"/>
              </a:spcBef>
              <a:spcAft>
                <a:spcPts val="0"/>
              </a:spcAft>
              <a:buNone/>
            </a:pPr>
            <a:r>
              <a:rPr lang="en-US"/>
              <a:t>Why do we assess? To get a </a:t>
            </a:r>
            <a:r>
              <a:rPr lang="en-US"/>
              <a:t>temperature</a:t>
            </a:r>
            <a:r>
              <a:rPr lang="en-US"/>
              <a:t> of how students are doing in the building</a:t>
            </a:r>
            <a:endParaRPr/>
          </a:p>
          <a:p>
            <a:pPr indent="0" lvl="0" marL="0" rtl="0" algn="l">
              <a:lnSpc>
                <a:spcPct val="100000"/>
              </a:lnSpc>
              <a:spcBef>
                <a:spcPts val="0"/>
              </a:spcBef>
              <a:spcAft>
                <a:spcPts val="0"/>
              </a:spcAft>
              <a:buNone/>
            </a:pPr>
            <a:r>
              <a:rPr lang="en-US"/>
              <a:t>3x a year</a:t>
            </a:r>
            <a:endParaRPr/>
          </a:p>
          <a:p>
            <a:pPr indent="0" lvl="0" marL="0" rtl="0" algn="l">
              <a:lnSpc>
                <a:spcPct val="100000"/>
              </a:lnSpc>
              <a:spcBef>
                <a:spcPts val="0"/>
              </a:spcBef>
              <a:spcAft>
                <a:spcPts val="0"/>
              </a:spcAft>
              <a:buNone/>
            </a:pPr>
            <a:r>
              <a:rPr lang="en-US"/>
              <a:t>PM those below grade level</a:t>
            </a:r>
            <a:endParaRPr/>
          </a:p>
        </p:txBody>
      </p:sp>
      <p:sp>
        <p:nvSpPr>
          <p:cNvPr id="950" name="Google Shape;950;g24dbc343fbe_0_10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8c91468ad0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a:t>
            </a:r>
            <a:endParaRPr/>
          </a:p>
        </p:txBody>
      </p:sp>
      <p:sp>
        <p:nvSpPr>
          <p:cNvPr id="958" name="Google Shape;958;g28c91468ad0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4dbc343fbe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p:txBody>
      </p:sp>
      <p:sp>
        <p:nvSpPr>
          <p:cNvPr id="968" name="Google Shape;968;g24dbc343fbe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4dbc343fbe_0_1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g24dbc343fbe_0_1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Erin</a:t>
            </a:r>
            <a:endParaRPr/>
          </a:p>
        </p:txBody>
      </p:sp>
      <p:sp>
        <p:nvSpPr>
          <p:cNvPr id="976" name="Google Shape;976;g24dbc343fbe_0_1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4dbc343fbe_0_1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g24dbc343fbe_0_1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Erin</a:t>
            </a:r>
            <a:endParaRPr/>
          </a:p>
        </p:txBody>
      </p:sp>
      <p:sp>
        <p:nvSpPr>
          <p:cNvPr id="985" name="Google Shape;985;g24dbc343fbe_0_1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8c91468ad0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a:p>
            <a:pPr indent="0" lvl="0" marL="0" rtl="0" algn="l">
              <a:lnSpc>
                <a:spcPct val="100000"/>
              </a:lnSpc>
              <a:spcBef>
                <a:spcPts val="0"/>
              </a:spcBef>
              <a:spcAft>
                <a:spcPts val="0"/>
              </a:spcAft>
              <a:buSzPts val="1400"/>
              <a:buNone/>
            </a:pPr>
            <a:r>
              <a:t/>
            </a:r>
            <a:endParaRPr/>
          </a:p>
        </p:txBody>
      </p:sp>
      <p:sp>
        <p:nvSpPr>
          <p:cNvPr id="993" name="Google Shape;993;g28c91468ad0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4dbc343fbe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a:t>
            </a:r>
            <a:endParaRPr/>
          </a:p>
        </p:txBody>
      </p:sp>
      <p:sp>
        <p:nvSpPr>
          <p:cNvPr id="1003" name="Google Shape;1003;g24dbc343fbe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43ab687391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US"/>
              <a:t>Erin</a:t>
            </a:r>
            <a:endParaRPr/>
          </a:p>
          <a:p>
            <a:pPr indent="0" lvl="0" marL="457200" rtl="0" algn="l">
              <a:lnSpc>
                <a:spcPct val="100000"/>
              </a:lnSpc>
              <a:spcBef>
                <a:spcPts val="0"/>
              </a:spcBef>
              <a:spcAft>
                <a:spcPts val="0"/>
              </a:spcAft>
              <a:buNone/>
            </a:pPr>
            <a:r>
              <a:rPr lang="en-US"/>
              <a:t>Story- hat wearer…expert on everything hard to be expert on literacy. Our hope is you have a good handle on ELA leave with something practical you can bring to your building on Monday</a:t>
            </a:r>
            <a:endParaRPr/>
          </a:p>
        </p:txBody>
      </p:sp>
      <p:sp>
        <p:nvSpPr>
          <p:cNvPr id="652" name="Google Shape;652;g143ab68739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4dbc343fbe_0_1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g24dbc343fbe_0_1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Di</a:t>
            </a:r>
            <a:endParaRPr/>
          </a:p>
        </p:txBody>
      </p:sp>
      <p:sp>
        <p:nvSpPr>
          <p:cNvPr id="1011" name="Google Shape;1011;g24dbc343fbe_0_1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4dbc343fbe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p:txBody>
      </p:sp>
      <p:sp>
        <p:nvSpPr>
          <p:cNvPr id="1020" name="Google Shape;1020;g24dbc343fbe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4dbc343fbe_0_1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24dbc343fbe_0_1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Erin</a:t>
            </a:r>
            <a:endParaRPr/>
          </a:p>
        </p:txBody>
      </p:sp>
      <p:sp>
        <p:nvSpPr>
          <p:cNvPr id="1028" name="Google Shape;1028;g24dbc343fbe_0_1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4dbc343fbe_0_1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g24dbc343fbe_0_1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914400" rtl="0" algn="l">
              <a:lnSpc>
                <a:spcPct val="100000"/>
              </a:lnSpc>
              <a:spcBef>
                <a:spcPts val="0"/>
              </a:spcBef>
              <a:spcAft>
                <a:spcPts val="0"/>
              </a:spcAft>
              <a:buNone/>
            </a:pPr>
            <a:r>
              <a:rPr lang="en-US"/>
              <a:t>Erin</a:t>
            </a:r>
            <a:endParaRPr/>
          </a:p>
        </p:txBody>
      </p:sp>
      <p:sp>
        <p:nvSpPr>
          <p:cNvPr id="1037" name="Google Shape;1037;g24dbc343fbe_0_1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4dbc343fbe_0_3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a:t>
            </a:r>
            <a:endParaRPr/>
          </a:p>
          <a:p>
            <a:pPr indent="0" lvl="0" marL="0" rtl="0" algn="l">
              <a:spcBef>
                <a:spcPts val="0"/>
              </a:spcBef>
              <a:spcAft>
                <a:spcPts val="0"/>
              </a:spcAft>
              <a:buNone/>
            </a:pPr>
            <a:r>
              <a:rPr lang="en-US"/>
              <a:t>This is the goal that GLP lives.  Additionally, we will support your goal with all our work together. You can set a goal like this for your school</a:t>
            </a:r>
            <a:endParaRPr/>
          </a:p>
        </p:txBody>
      </p:sp>
      <p:sp>
        <p:nvSpPr>
          <p:cNvPr id="1046" name="Google Shape;1046;g24dbc343fbe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4dbc343fbe_0_1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24dbc343fbe_0_1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lang="en-US"/>
              <a:t>Erin</a:t>
            </a:r>
            <a:endParaRPr/>
          </a:p>
        </p:txBody>
      </p:sp>
      <p:sp>
        <p:nvSpPr>
          <p:cNvPr id="1056" name="Google Shape;1056;g24dbc343fbe_0_1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4dbc343fbe_0_1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g24dbc343fbe_0_1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rgbClr val="222222"/>
              </a:buClr>
              <a:buSzPts val="1200"/>
              <a:buChar char="+"/>
            </a:pPr>
            <a:r>
              <a:rPr lang="en-US">
                <a:solidFill>
                  <a:srgbClr val="545454"/>
                </a:solidFill>
                <a:latin typeface="Arial"/>
                <a:ea typeface="Arial"/>
                <a:cs typeface="Arial"/>
                <a:sym typeface="Arial"/>
              </a:rPr>
              <a:t>Di</a:t>
            </a:r>
            <a:endParaRPr>
              <a:solidFill>
                <a:srgbClr val="545454"/>
              </a:solidFill>
              <a:latin typeface="Arial"/>
              <a:ea typeface="Arial"/>
              <a:cs typeface="Arial"/>
              <a:sym typeface="Arial"/>
            </a:endParaRPr>
          </a:p>
          <a:p>
            <a:pPr indent="-304800" lvl="0" marL="457200" rtl="0" algn="l">
              <a:lnSpc>
                <a:spcPct val="115000"/>
              </a:lnSpc>
              <a:spcBef>
                <a:spcPts val="0"/>
              </a:spcBef>
              <a:spcAft>
                <a:spcPts val="0"/>
              </a:spcAft>
              <a:buClr>
                <a:srgbClr val="222222"/>
              </a:buClr>
              <a:buSzPts val="1200"/>
              <a:buChar char="+"/>
            </a:pPr>
            <a:r>
              <a:rPr lang="en-US">
                <a:solidFill>
                  <a:srgbClr val="545454"/>
                </a:solidFill>
                <a:latin typeface="Arial"/>
                <a:ea typeface="Arial"/>
                <a:cs typeface="Arial"/>
                <a:sym typeface="Arial"/>
              </a:rPr>
              <a:t>Family literacy nights, book exchanges, reading contests,  author/character dress up days are great opportunities for schools to promote positive reading habits and create a stronger culture of literacy in their community.</a:t>
            </a:r>
            <a:endParaRPr>
              <a:solidFill>
                <a:srgbClr val="545454"/>
              </a:solidFill>
              <a:latin typeface="Arial"/>
              <a:ea typeface="Arial"/>
              <a:cs typeface="Arial"/>
              <a:sym typeface="Arial"/>
            </a:endParaRPr>
          </a:p>
          <a:p>
            <a:pPr indent="-304800" lvl="0" marL="457200" rtl="0" algn="l">
              <a:lnSpc>
                <a:spcPct val="115000"/>
              </a:lnSpc>
              <a:spcBef>
                <a:spcPts val="0"/>
              </a:spcBef>
              <a:spcAft>
                <a:spcPts val="0"/>
              </a:spcAft>
              <a:buClr>
                <a:srgbClr val="545454"/>
              </a:buClr>
              <a:buSzPts val="1200"/>
              <a:buChar char="+"/>
            </a:pPr>
            <a:r>
              <a:t/>
            </a:r>
            <a:endParaRPr b="1" sz="3000">
              <a:solidFill>
                <a:srgbClr val="545454"/>
              </a:solidFill>
              <a:latin typeface="Arial"/>
              <a:ea typeface="Arial"/>
              <a:cs typeface="Arial"/>
              <a:sym typeface="Arial"/>
            </a:endParaRPr>
          </a:p>
          <a:p>
            <a:pPr indent="-304800" lvl="0" marL="457200" rtl="0" algn="l">
              <a:lnSpc>
                <a:spcPct val="115000"/>
              </a:lnSpc>
              <a:spcBef>
                <a:spcPts val="0"/>
              </a:spcBef>
              <a:spcAft>
                <a:spcPts val="0"/>
              </a:spcAft>
              <a:buClr>
                <a:srgbClr val="222222"/>
              </a:buClr>
              <a:buSzPts val="1200"/>
              <a:buChar char="+"/>
            </a:pPr>
            <a:r>
              <a:rPr lang="en-US">
                <a:solidFill>
                  <a:srgbClr val="545454"/>
                </a:solidFill>
                <a:latin typeface="Arial"/>
                <a:ea typeface="Arial"/>
                <a:cs typeface="Arial"/>
                <a:sym typeface="Arial"/>
              </a:rPr>
              <a:t>Family literacy nights, book exchanges, reading contests,  author/character dress up days are great opportunities for schools to promote positive reading habits and create a stronger culture of literacy in their community.</a:t>
            </a:r>
            <a:endParaRPr>
              <a:solidFill>
                <a:srgbClr val="545454"/>
              </a:solidFill>
              <a:latin typeface="Arial"/>
              <a:ea typeface="Arial"/>
              <a:cs typeface="Arial"/>
              <a:sym typeface="Arial"/>
            </a:endParaRPr>
          </a:p>
          <a:p>
            <a:pPr indent="-304800" lvl="0" marL="457200" rtl="0" algn="l">
              <a:lnSpc>
                <a:spcPct val="115000"/>
              </a:lnSpc>
              <a:spcBef>
                <a:spcPts val="0"/>
              </a:spcBef>
              <a:spcAft>
                <a:spcPts val="0"/>
              </a:spcAft>
              <a:buClr>
                <a:srgbClr val="545454"/>
              </a:buClr>
              <a:buSzPts val="1200"/>
              <a:buChar char="+"/>
            </a:pPr>
            <a:r>
              <a:t/>
            </a:r>
            <a:endParaRPr b="1" sz="3000">
              <a:solidFill>
                <a:srgbClr val="545454"/>
              </a:solidFill>
              <a:latin typeface="Arial"/>
              <a:ea typeface="Arial"/>
              <a:cs typeface="Arial"/>
              <a:sym typeface="Arial"/>
            </a:endParaRPr>
          </a:p>
          <a:p>
            <a:pPr indent="-234950" lvl="0" marL="457200" rtl="0" algn="l">
              <a:lnSpc>
                <a:spcPct val="100000"/>
              </a:lnSpc>
              <a:spcBef>
                <a:spcPts val="0"/>
              </a:spcBef>
              <a:spcAft>
                <a:spcPts val="0"/>
              </a:spcAft>
              <a:buSzPts val="100"/>
              <a:buChar char="+"/>
            </a:pPr>
            <a:r>
              <a:t/>
            </a:r>
            <a:endParaRPr/>
          </a:p>
        </p:txBody>
      </p:sp>
      <p:sp>
        <p:nvSpPr>
          <p:cNvPr id="1067" name="Google Shape;1067;g24dbc343fbe_0_1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4dbc343fbe_0_7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a:p>
            <a:pPr indent="0" lvl="0" marL="0" rtl="0" algn="l">
              <a:lnSpc>
                <a:spcPct val="100000"/>
              </a:lnSpc>
              <a:spcBef>
                <a:spcPts val="0"/>
              </a:spcBef>
              <a:spcAft>
                <a:spcPts val="0"/>
              </a:spcAft>
              <a:buSzPts val="1400"/>
              <a:buNone/>
            </a:pPr>
            <a:r>
              <a:rPr lang="en-US"/>
              <a:t>Mystery reader, pass out slips of paper, finds a rich word….add to it. Setting the stage for </a:t>
            </a:r>
            <a:endParaRPr/>
          </a:p>
        </p:txBody>
      </p:sp>
      <p:sp>
        <p:nvSpPr>
          <p:cNvPr id="1076" name="Google Shape;1076;g24dbc343fbe_0_7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4dbc343fbe_0_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g24dbc343fbe_0_7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Erin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Review of data to collection tools is part of the decision tree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Review of communication - we do have these tools to support schools.  Make sure we remind people of what those are and going to use them - on the LMS ; communication with parents about how we are being systematic with the steps</a:t>
            </a:r>
            <a:endParaRPr/>
          </a:p>
        </p:txBody>
      </p:sp>
      <p:sp>
        <p:nvSpPr>
          <p:cNvPr id="1085" name="Google Shape;1085;g24dbc343fbe_0_7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8c91468ad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28c91468ad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Di</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1096" name="Google Shape;1096;g28c91468ad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4dbc343fbe_0_8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a:t>
            </a:r>
            <a:endParaRPr/>
          </a:p>
          <a:p>
            <a:pPr indent="0" lvl="0" marL="0" rtl="0" algn="l">
              <a:lnSpc>
                <a:spcPct val="100000"/>
              </a:lnSpc>
              <a:spcBef>
                <a:spcPts val="0"/>
              </a:spcBef>
              <a:spcAft>
                <a:spcPts val="0"/>
              </a:spcAft>
              <a:buSzPts val="1400"/>
              <a:buNone/>
            </a:pPr>
            <a:r>
              <a:rPr lang="en-US"/>
              <a:t>We’ll begin with some background on our organization.</a:t>
            </a:r>
            <a:endParaRPr/>
          </a:p>
        </p:txBody>
      </p:sp>
      <p:sp>
        <p:nvSpPr>
          <p:cNvPr id="661" name="Google Shape;661;g24dbc343fbe_0_8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5738f36459_0_2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Erin</a:t>
            </a:r>
            <a:endParaRPr/>
          </a:p>
        </p:txBody>
      </p:sp>
      <p:sp>
        <p:nvSpPr>
          <p:cNvPr id="1105" name="Google Shape;1105;g15738f36459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15dc55e970b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15dc55e970b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rgbClr val="5D8CB4"/>
                </a:solidFill>
              </a:rPr>
              <a:t>Di</a:t>
            </a:r>
            <a:endParaRPr sz="1000">
              <a:solidFill>
                <a:srgbClr val="5D8CB4"/>
              </a:solidFill>
            </a:endParaRPr>
          </a:p>
          <a:p>
            <a:pPr indent="0" lvl="0" marL="0" rtl="0" algn="l">
              <a:spcBef>
                <a:spcPts val="0"/>
              </a:spcBef>
              <a:spcAft>
                <a:spcPts val="0"/>
              </a:spcAft>
              <a:buClr>
                <a:schemeClr val="dk1"/>
              </a:buClr>
              <a:buSzPts val="1100"/>
              <a:buFont typeface="Arial"/>
              <a:buNone/>
            </a:pPr>
            <a:r>
              <a:t/>
            </a:r>
            <a:endParaRPr sz="1000">
              <a:solidFill>
                <a:srgbClr val="5D8CB4"/>
              </a:solidFill>
            </a:endParaRPr>
          </a:p>
          <a:p>
            <a:pPr indent="-292100" lvl="0" marL="457200" rtl="0" algn="l">
              <a:spcBef>
                <a:spcPts val="0"/>
              </a:spcBef>
              <a:spcAft>
                <a:spcPts val="0"/>
              </a:spcAft>
              <a:buClr>
                <a:srgbClr val="5D8CB4"/>
              </a:buClr>
              <a:buSzPts val="1000"/>
              <a:buAutoNum type="arabicPeriod"/>
            </a:pPr>
            <a:r>
              <a:rPr lang="en-US" sz="1000">
                <a:solidFill>
                  <a:srgbClr val="5D8CB4"/>
                </a:solidFill>
              </a:rPr>
              <a:t>Book drawing</a:t>
            </a:r>
            <a:endParaRPr sz="1000">
              <a:solidFill>
                <a:srgbClr val="5D8CB4"/>
              </a:solidFill>
            </a:endParaRPr>
          </a:p>
          <a:p>
            <a:pPr indent="-292100" lvl="0" marL="457200" rtl="0" algn="l">
              <a:spcBef>
                <a:spcPts val="0"/>
              </a:spcBef>
              <a:spcAft>
                <a:spcPts val="0"/>
              </a:spcAft>
              <a:buClr>
                <a:srgbClr val="5D8CB4"/>
              </a:buClr>
              <a:buSzPts val="1000"/>
              <a:buAutoNum type="arabicPeriod"/>
            </a:pPr>
            <a:r>
              <a:rPr lang="en-US" sz="1000">
                <a:solidFill>
                  <a:srgbClr val="5D8CB4"/>
                </a:solidFill>
              </a:rPr>
              <a:t>We encourage you to </a:t>
            </a:r>
            <a:r>
              <a:rPr lang="en-US" sz="1000">
                <a:solidFill>
                  <a:srgbClr val="5D8CB4"/>
                </a:solidFill>
              </a:rPr>
              <a:t>implement</a:t>
            </a:r>
            <a:r>
              <a:rPr lang="en-US" sz="1000">
                <a:solidFill>
                  <a:srgbClr val="5D8CB4"/>
                </a:solidFill>
              </a:rPr>
              <a:t> something that you learned today in your school</a:t>
            </a:r>
            <a:endParaRPr sz="1000">
              <a:solidFill>
                <a:srgbClr val="5D8CB4"/>
              </a:solidFill>
            </a:endParaRPr>
          </a:p>
          <a:p>
            <a:pPr indent="-292100" lvl="0" marL="457200" rtl="0" algn="l">
              <a:spcBef>
                <a:spcPts val="0"/>
              </a:spcBef>
              <a:spcAft>
                <a:spcPts val="0"/>
              </a:spcAft>
              <a:buClr>
                <a:srgbClr val="5D8CB4"/>
              </a:buClr>
              <a:buSzPts val="1000"/>
              <a:buAutoNum type="arabicPeriod"/>
            </a:pPr>
            <a:r>
              <a:rPr lang="en-US" sz="1000">
                <a:solidFill>
                  <a:srgbClr val="5D8CB4"/>
                </a:solidFill>
              </a:rPr>
              <a:t>If you are interesting in becoming a </a:t>
            </a:r>
            <a:r>
              <a:rPr lang="en-US" sz="1000">
                <a:solidFill>
                  <a:srgbClr val="5D8CB4"/>
                </a:solidFill>
              </a:rPr>
              <a:t>partner</a:t>
            </a:r>
            <a:r>
              <a:rPr lang="en-US" sz="1000">
                <a:solidFill>
                  <a:srgbClr val="5D8CB4"/>
                </a:solidFill>
              </a:rPr>
              <a:t> school or having us provide PD to your school email us or connect with us after this session, We would love to partner with you! We offer 2 hour PD sessions for non-partner schools. </a:t>
            </a:r>
            <a:endParaRPr sz="1000">
              <a:solidFill>
                <a:srgbClr val="5D8CB4"/>
              </a:solidFill>
            </a:endParaRPr>
          </a:p>
        </p:txBody>
      </p:sp>
      <p:sp>
        <p:nvSpPr>
          <p:cNvPr id="1116" name="Google Shape;1116;g15dc55e970b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5dc55e970b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15dc55e970b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Please let us know if you have any questions</a:t>
            </a:r>
            <a:endParaRPr/>
          </a:p>
        </p:txBody>
      </p:sp>
      <p:sp>
        <p:nvSpPr>
          <p:cNvPr id="1125" name="Google Shape;1125;g15dc55e970b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14781b1faa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14781b1faac_0_2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4dbc343fbe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4dbc343fbe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Di</a:t>
            </a:r>
            <a:r>
              <a:rPr lang="en-US"/>
              <a:t> </a:t>
            </a:r>
            <a:endParaRPr/>
          </a:p>
          <a:p>
            <a:pPr indent="0" lvl="0" marL="0" rtl="0" algn="l">
              <a:spcBef>
                <a:spcPts val="0"/>
              </a:spcBef>
              <a:spcAft>
                <a:spcPts val="0"/>
              </a:spcAft>
              <a:buClr>
                <a:schemeClr val="dk1"/>
              </a:buClr>
              <a:buSzPts val="1100"/>
              <a:buFont typeface="Arial"/>
              <a:buNone/>
            </a:pPr>
            <a:r>
              <a:rPr lang="en-US"/>
              <a:t>Groves started as a school for students with language based learning disabilities 50 years ago.  Our students learned to read first, then learned the process of learning and study skills as they accessed more text for all subjects.  Literacy is a key component of an organization that originally served only neuro diverse students.</a:t>
            </a:r>
            <a:endParaRPr/>
          </a:p>
        </p:txBody>
      </p:sp>
      <p:sp>
        <p:nvSpPr>
          <p:cNvPr id="669" name="Google Shape;669;g24dbc343fbe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4dbc343fbe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24dbc343fbe_0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a:t>
            </a:r>
            <a:endParaRPr/>
          </a:p>
          <a:p>
            <a:pPr indent="0" lvl="0" marL="0" rtl="0" algn="l">
              <a:spcBef>
                <a:spcPts val="0"/>
              </a:spcBef>
              <a:spcAft>
                <a:spcPts val="0"/>
              </a:spcAft>
              <a:buNone/>
            </a:pPr>
            <a:r>
              <a:rPr lang="en-US"/>
              <a:t>Mission- transformative learning experiences for teachers (GLP)</a:t>
            </a:r>
            <a:endParaRPr/>
          </a:p>
          <a:p>
            <a:pPr indent="0" lvl="0" marL="0" rtl="0" algn="l">
              <a:spcBef>
                <a:spcPts val="0"/>
              </a:spcBef>
              <a:spcAft>
                <a:spcPts val="0"/>
              </a:spcAft>
              <a:buNone/>
            </a:pPr>
            <a:r>
              <a:rPr lang="en-US"/>
              <a:t>Vision - GLP strategic plan is grounded in our vision</a:t>
            </a:r>
            <a:endParaRPr/>
          </a:p>
          <a:p>
            <a:pPr indent="0" lvl="0" marL="0" rtl="0" algn="l">
              <a:spcBef>
                <a:spcPts val="0"/>
              </a:spcBef>
              <a:spcAft>
                <a:spcPts val="0"/>
              </a:spcAft>
              <a:buNone/>
            </a:pPr>
            <a:r>
              <a:rPr lang="en-US"/>
              <a:t>Values - as most nonprofits, we wear our values on our sleeves.   In hiring coaches, we look for collaboration and compassion as key traits.  We work together with teachers and appreciate all that they have on their plates.</a:t>
            </a:r>
            <a:endParaRPr/>
          </a:p>
        </p:txBody>
      </p:sp>
      <p:sp>
        <p:nvSpPr>
          <p:cNvPr id="687" name="Google Shape;687;g24dbc343fbe_0_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4dbc343fbe_0_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a:t>
            </a:r>
            <a:endParaRPr/>
          </a:p>
          <a:p>
            <a:pPr indent="0" lvl="0" marL="0" rtl="0" algn="l">
              <a:spcBef>
                <a:spcPts val="0"/>
              </a:spcBef>
              <a:spcAft>
                <a:spcPts val="0"/>
              </a:spcAft>
              <a:buNone/>
            </a:pPr>
            <a:r>
              <a:rPr lang="en-US"/>
              <a:t>Quick explanation of our 3 strategic organizations.  GLP is the youngest at 7 yrs old.</a:t>
            </a:r>
            <a:endParaRPr/>
          </a:p>
          <a:p>
            <a:pPr indent="0" lvl="0" marL="0" rtl="0" algn="l">
              <a:spcBef>
                <a:spcPts val="0"/>
              </a:spcBef>
              <a:spcAft>
                <a:spcPts val="0"/>
              </a:spcAft>
              <a:buNone/>
            </a:pPr>
            <a:r>
              <a:rPr lang="en-US"/>
              <a:t>“Not many people know that GLO is made up of three arms. Most have heard of the Academy, but we also have the learning center, where students receive tutoring or come for diagnostic services. And GLP works with partner school like you to build and advance literacy instruction using evidence-based practices.” </a:t>
            </a:r>
            <a:endParaRPr/>
          </a:p>
        </p:txBody>
      </p:sp>
      <p:sp>
        <p:nvSpPr>
          <p:cNvPr id="701" name="Google Shape;701;g24dbc343fbe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4dbc343fbe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24dbc343fbe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a:t>
            </a:r>
            <a:endParaRPr/>
          </a:p>
          <a:p>
            <a:pPr indent="0" lvl="0" marL="0" rtl="0" algn="l">
              <a:lnSpc>
                <a:spcPct val="100000"/>
              </a:lnSpc>
              <a:spcBef>
                <a:spcPts val="0"/>
              </a:spcBef>
              <a:spcAft>
                <a:spcPts val="0"/>
              </a:spcAft>
              <a:buSzPts val="1400"/>
              <a:buNone/>
            </a:pPr>
            <a:r>
              <a:rPr lang="en-US"/>
              <a:t>Raise your hand if you are a partner school</a:t>
            </a:r>
            <a:endParaRPr/>
          </a:p>
          <a:p>
            <a:pPr indent="0" lvl="0" marL="0" rtl="0" algn="l">
              <a:lnSpc>
                <a:spcPct val="100000"/>
              </a:lnSpc>
              <a:spcBef>
                <a:spcPts val="0"/>
              </a:spcBef>
              <a:spcAft>
                <a:spcPts val="0"/>
              </a:spcAft>
              <a:buSzPts val="1400"/>
              <a:buNone/>
            </a:pPr>
            <a:r>
              <a:rPr lang="en-US"/>
              <a:t>As of August 1, 87 schools, 567 classrooms, and over 10,000 students</a:t>
            </a:r>
            <a:endParaRPr/>
          </a:p>
        </p:txBody>
      </p:sp>
      <p:sp>
        <p:nvSpPr>
          <p:cNvPr id="718" name="Google Shape;718;g24dbc343fbe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8.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8.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38.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38.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1">
  <p:cSld name="Presentation Title 1">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7" name="Google Shape;17;p2"/>
          <p:cNvSpPr txBox="1"/>
          <p:nvPr>
            <p:ph type="title"/>
          </p:nvPr>
        </p:nvSpPr>
        <p:spPr>
          <a:xfrm>
            <a:off x="1149483" y="1218850"/>
            <a:ext cx="6123187" cy="161097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body"/>
          </p:nvPr>
        </p:nvSpPr>
        <p:spPr>
          <a:xfrm>
            <a:off x="1149483" y="3092902"/>
            <a:ext cx="2743200" cy="70907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9" name="Google Shape;19;p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2">
  <p:cSld name="Section Title 2">
    <p:spTree>
      <p:nvGrpSpPr>
        <p:cNvPr id="62" name="Shape 62"/>
        <p:cNvGrpSpPr/>
        <p:nvPr/>
      </p:nvGrpSpPr>
      <p:grpSpPr>
        <a:xfrm>
          <a:off x="0" y="0"/>
          <a:ext cx="0" cy="0"/>
          <a:chOff x="0" y="0"/>
          <a:chExt cx="0" cy="0"/>
        </a:xfrm>
      </p:grpSpPr>
      <p:pic>
        <p:nvPicPr>
          <p:cNvPr id="63" name="Google Shape;63;p11"/>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64" name="Google Shape;64;p11"/>
          <p:cNvSpPr txBox="1"/>
          <p:nvPr>
            <p:ph type="title"/>
          </p:nvPr>
        </p:nvSpPr>
        <p:spPr>
          <a:xfrm>
            <a:off x="1149483" y="1246472"/>
            <a:ext cx="6794367" cy="31969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1">
  <p:cSld name="Section Title 1">
    <p:spTree>
      <p:nvGrpSpPr>
        <p:cNvPr id="66" name="Shape 66"/>
        <p:cNvGrpSpPr/>
        <p:nvPr/>
      </p:nvGrpSpPr>
      <p:grpSpPr>
        <a:xfrm>
          <a:off x="0" y="0"/>
          <a:ext cx="0" cy="0"/>
          <a:chOff x="0" y="0"/>
          <a:chExt cx="0" cy="0"/>
        </a:xfrm>
      </p:grpSpPr>
      <p:pic>
        <p:nvPicPr>
          <p:cNvPr id="67" name="Google Shape;67;p12"/>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68" name="Google Shape;68;p12"/>
          <p:cNvSpPr txBox="1"/>
          <p:nvPr>
            <p:ph type="title"/>
          </p:nvPr>
        </p:nvSpPr>
        <p:spPr>
          <a:xfrm>
            <a:off x="1149483" y="1246472"/>
            <a:ext cx="6794367" cy="319694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 name="Shape 70"/>
        <p:cNvGrpSpPr/>
        <p:nvPr/>
      </p:nvGrpSpPr>
      <p:grpSpPr>
        <a:xfrm>
          <a:off x="0" y="0"/>
          <a:ext cx="0" cy="0"/>
          <a:chOff x="0" y="0"/>
          <a:chExt cx="0" cy="0"/>
        </a:xfrm>
      </p:grpSpPr>
      <p:sp>
        <p:nvSpPr>
          <p:cNvPr id="71" name="Google Shape;71;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r">
              <a:lnSpc>
                <a:spcPct val="95000"/>
              </a:lnSpc>
              <a:spcBef>
                <a:spcPts val="270"/>
              </a:spcBef>
              <a:spcAft>
                <a:spcPts val="0"/>
              </a:spcAft>
              <a:buSzPts val="1400"/>
              <a:buNone/>
              <a:defRPr/>
            </a:lvl1pPr>
            <a:lvl2pPr lvl="1" algn="r">
              <a:lnSpc>
                <a:spcPct val="95000"/>
              </a:lnSpc>
              <a:spcBef>
                <a:spcPts val="270"/>
              </a:spcBef>
              <a:spcAft>
                <a:spcPts val="0"/>
              </a:spcAft>
              <a:buSzPts val="1400"/>
              <a:buNone/>
              <a:defRPr/>
            </a:lvl2pPr>
            <a:lvl3pPr lvl="2" algn="r">
              <a:lnSpc>
                <a:spcPct val="95000"/>
              </a:lnSpc>
              <a:spcBef>
                <a:spcPts val="270"/>
              </a:spcBef>
              <a:spcAft>
                <a:spcPts val="0"/>
              </a:spcAft>
              <a:buSzPts val="1400"/>
              <a:buNone/>
              <a:defRPr/>
            </a:lvl3pPr>
            <a:lvl4pPr lvl="3" algn="r">
              <a:lnSpc>
                <a:spcPct val="95000"/>
              </a:lnSpc>
              <a:spcBef>
                <a:spcPts val="270"/>
              </a:spcBef>
              <a:spcAft>
                <a:spcPts val="0"/>
              </a:spcAft>
              <a:buSzPts val="1400"/>
              <a:buNone/>
              <a:defRPr/>
            </a:lvl4pPr>
            <a:lvl5pPr lvl="4" algn="r">
              <a:lnSpc>
                <a:spcPct val="95000"/>
              </a:lnSpc>
              <a:spcBef>
                <a:spcPts val="270"/>
              </a:spcBef>
              <a:spcAft>
                <a:spcPts val="0"/>
              </a:spcAft>
              <a:buSzPts val="1400"/>
              <a:buNone/>
              <a:defRPr/>
            </a:lvl5pPr>
            <a:lvl6pPr lvl="5" algn="r">
              <a:lnSpc>
                <a:spcPct val="95000"/>
              </a:lnSpc>
              <a:spcBef>
                <a:spcPts val="270"/>
              </a:spcBef>
              <a:spcAft>
                <a:spcPts val="0"/>
              </a:spcAft>
              <a:buSzPts val="1400"/>
              <a:buNone/>
              <a:defRPr/>
            </a:lvl6pPr>
            <a:lvl7pPr lvl="6" algn="r">
              <a:lnSpc>
                <a:spcPct val="95000"/>
              </a:lnSpc>
              <a:spcBef>
                <a:spcPts val="270"/>
              </a:spcBef>
              <a:spcAft>
                <a:spcPts val="0"/>
              </a:spcAft>
              <a:buSzPts val="1400"/>
              <a:buNone/>
              <a:defRPr/>
            </a:lvl7pPr>
            <a:lvl8pPr lvl="7" algn="r">
              <a:lnSpc>
                <a:spcPct val="95000"/>
              </a:lnSpc>
              <a:spcBef>
                <a:spcPts val="270"/>
              </a:spcBef>
              <a:spcAft>
                <a:spcPts val="0"/>
              </a:spcAft>
              <a:buSzPts val="1400"/>
              <a:buNone/>
              <a:defRPr/>
            </a:lvl8pPr>
            <a:lvl9pPr lvl="8" algn="r">
              <a:lnSpc>
                <a:spcPct val="95000"/>
              </a:lnSpc>
              <a:spcBef>
                <a:spcPts val="270"/>
              </a:spcBef>
              <a:spcAft>
                <a:spcPts val="270"/>
              </a:spcAft>
              <a:buSzPts val="1400"/>
              <a:buNone/>
              <a:defRPr/>
            </a:lvl9pPr>
          </a:lstStyle>
          <a:p/>
        </p:txBody>
      </p:sp>
      <p:sp>
        <p:nvSpPr>
          <p:cNvPr id="72" name="Google Shape;72;p13"/>
          <p:cNvSpPr txBox="1"/>
          <p:nvPr>
            <p:ph idx="1" type="body"/>
          </p:nvPr>
        </p:nvSpPr>
        <p:spPr>
          <a:xfrm>
            <a:off x="795867" y="1524000"/>
            <a:ext cx="10583100" cy="4800600"/>
          </a:xfrm>
          <a:prstGeom prst="rect">
            <a:avLst/>
          </a:prstGeom>
          <a:noFill/>
          <a:ln>
            <a:noFill/>
          </a:ln>
        </p:spPr>
        <p:txBody>
          <a:bodyPr anchorCtr="0" anchor="t" bIns="3600" lIns="91375" spcFirstLastPara="1" rIns="91375" wrap="square" tIns="3600">
            <a:normAutofit/>
          </a:bodyPr>
          <a:lstStyle>
            <a:lvl1pPr indent="-228600" lvl="0" marL="457200" algn="l">
              <a:lnSpc>
                <a:spcPct val="105000"/>
              </a:lnSpc>
              <a:spcBef>
                <a:spcPts val="360"/>
              </a:spcBef>
              <a:spcAft>
                <a:spcPts val="0"/>
              </a:spcAft>
              <a:buSzPts val="1400"/>
              <a:buNone/>
              <a:defRPr/>
            </a:lvl1pPr>
            <a:lvl2pPr indent="-342900" lvl="1" marL="914400" algn="l">
              <a:lnSpc>
                <a:spcPct val="105000"/>
              </a:lnSpc>
              <a:spcBef>
                <a:spcPts val="360"/>
              </a:spcBef>
              <a:spcAft>
                <a:spcPts val="0"/>
              </a:spcAft>
              <a:buSzPts val="1800"/>
              <a:buChar char="•"/>
              <a:defRPr/>
            </a:lvl2pPr>
            <a:lvl3pPr indent="-342900" lvl="2" marL="1371600" algn="l">
              <a:lnSpc>
                <a:spcPct val="105000"/>
              </a:lnSpc>
              <a:spcBef>
                <a:spcPts val="360"/>
              </a:spcBef>
              <a:spcAft>
                <a:spcPts val="0"/>
              </a:spcAft>
              <a:buSzPts val="1800"/>
              <a:buChar char="–"/>
              <a:defRPr/>
            </a:lvl3pPr>
            <a:lvl4pPr indent="-342900" lvl="3" marL="1828800" algn="l">
              <a:lnSpc>
                <a:spcPct val="105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90"/>
              </a:spcAft>
              <a:buSzPts val="1800"/>
              <a:buChar char="–"/>
              <a:defRPr/>
            </a:lvl9pPr>
          </a:lstStyle>
          <a:p/>
        </p:txBody>
      </p:sp>
      <p:sp>
        <p:nvSpPr>
          <p:cNvPr id="73" name="Google Shape;73;p13"/>
          <p:cNvSpPr txBox="1"/>
          <p:nvPr>
            <p:ph idx="10" type="dt"/>
          </p:nvPr>
        </p:nvSpPr>
        <p:spPr>
          <a:xfrm>
            <a:off x="0" y="0"/>
            <a:ext cx="39999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4" name="Google Shape;74;p13"/>
          <p:cNvSpPr txBox="1"/>
          <p:nvPr>
            <p:ph idx="11" type="ftr"/>
          </p:nvPr>
        </p:nvSpPr>
        <p:spPr>
          <a:xfrm>
            <a:off x="0" y="0"/>
            <a:ext cx="39999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5" name="Google Shape;75;p13"/>
          <p:cNvSpPr txBox="1"/>
          <p:nvPr>
            <p:ph idx="12" type="sldNum"/>
          </p:nvPr>
        </p:nvSpPr>
        <p:spPr>
          <a:xfrm>
            <a:off x="8636000" y="6386516"/>
            <a:ext cx="2844900" cy="365100"/>
          </a:xfrm>
          <a:prstGeom prst="rect">
            <a:avLst/>
          </a:prstGeom>
          <a:noFill/>
          <a:ln>
            <a:noFill/>
          </a:ln>
        </p:spPr>
        <p:txBody>
          <a:bodyPr anchorCtr="0" anchor="ctr" bIns="45675" lIns="91375" spcFirstLastPara="1" rIns="91375" wrap="square" tIns="456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6" name="Shape 76"/>
        <p:cNvGrpSpPr/>
        <p:nvPr/>
      </p:nvGrpSpPr>
      <p:grpSpPr>
        <a:xfrm>
          <a:off x="0" y="0"/>
          <a:ext cx="0" cy="0"/>
          <a:chOff x="0" y="0"/>
          <a:chExt cx="0" cy="0"/>
        </a:xfrm>
      </p:grpSpPr>
      <p:pic>
        <p:nvPicPr>
          <p:cNvPr id="77" name="Google Shape;77;p14"/>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78" name="Google Shape;78;p1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3">
  <p:cSld name="Presentation Title 3">
    <p:spTree>
      <p:nvGrpSpPr>
        <p:cNvPr id="79"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81" name="Google Shape;81;p15"/>
          <p:cNvSpPr txBox="1"/>
          <p:nvPr>
            <p:ph type="title"/>
          </p:nvPr>
        </p:nvSpPr>
        <p:spPr>
          <a:xfrm>
            <a:off x="1149483" y="1218850"/>
            <a:ext cx="5549699" cy="161097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5"/>
          <p:cNvSpPr txBox="1"/>
          <p:nvPr>
            <p:ph idx="1" type="body"/>
          </p:nvPr>
        </p:nvSpPr>
        <p:spPr>
          <a:xfrm>
            <a:off x="1149483" y="3092902"/>
            <a:ext cx="2743200" cy="70907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3" name="Google Shape;83;p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harts/Infographics 2">
  <p:cSld name="Section With Charts/Infographics 2">
    <p:spTree>
      <p:nvGrpSpPr>
        <p:cNvPr id="84" name="Shape 84"/>
        <p:cNvGrpSpPr/>
        <p:nvPr/>
      </p:nvGrpSpPr>
      <p:grpSpPr>
        <a:xfrm>
          <a:off x="0" y="0"/>
          <a:ext cx="0" cy="0"/>
          <a:chOff x="0" y="0"/>
          <a:chExt cx="0" cy="0"/>
        </a:xfrm>
      </p:grpSpPr>
      <p:pic>
        <p:nvPicPr>
          <p:cNvPr id="85" name="Google Shape;85;p16"/>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86" name="Google Shape;86;p16"/>
          <p:cNvSpPr txBox="1"/>
          <p:nvPr>
            <p:ph type="title"/>
          </p:nvPr>
        </p:nvSpPr>
        <p:spPr>
          <a:xfrm>
            <a:off x="546302" y="962526"/>
            <a:ext cx="4718718" cy="10912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6"/>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p16"/>
          <p:cNvSpPr/>
          <p:nvPr>
            <p:ph idx="2" type="pic"/>
          </p:nvPr>
        </p:nvSpPr>
        <p:spPr>
          <a:xfrm>
            <a:off x="5753299" y="962526"/>
            <a:ext cx="1836021" cy="1537787"/>
          </a:xfrm>
          <a:prstGeom prst="rect">
            <a:avLst/>
          </a:prstGeom>
          <a:solidFill>
            <a:srgbClr val="00649D"/>
          </a:solidFill>
          <a:ln>
            <a:noFill/>
          </a:ln>
        </p:spPr>
      </p:sp>
      <p:sp>
        <p:nvSpPr>
          <p:cNvPr id="89" name="Google Shape;89;p16"/>
          <p:cNvSpPr txBox="1"/>
          <p:nvPr>
            <p:ph idx="1" type="body"/>
          </p:nvPr>
        </p:nvSpPr>
        <p:spPr>
          <a:xfrm>
            <a:off x="7717422" y="962527"/>
            <a:ext cx="4131878" cy="153778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0" name="Google Shape;90;p16"/>
          <p:cNvSpPr txBox="1"/>
          <p:nvPr>
            <p:ph idx="3" type="body"/>
          </p:nvPr>
        </p:nvSpPr>
        <p:spPr>
          <a:xfrm>
            <a:off x="546303" y="2343121"/>
            <a:ext cx="4718716" cy="34798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1" name="Google Shape;91;p16"/>
          <p:cNvSpPr/>
          <p:nvPr>
            <p:ph idx="4" type="pic"/>
          </p:nvPr>
        </p:nvSpPr>
        <p:spPr>
          <a:xfrm>
            <a:off x="5753299" y="2623844"/>
            <a:ext cx="1836021" cy="1537787"/>
          </a:xfrm>
          <a:prstGeom prst="rect">
            <a:avLst/>
          </a:prstGeom>
          <a:solidFill>
            <a:srgbClr val="00649D"/>
          </a:solidFill>
          <a:ln>
            <a:noFill/>
          </a:ln>
        </p:spPr>
      </p:sp>
      <p:sp>
        <p:nvSpPr>
          <p:cNvPr id="92" name="Google Shape;92;p16"/>
          <p:cNvSpPr txBox="1"/>
          <p:nvPr>
            <p:ph idx="5" type="body"/>
          </p:nvPr>
        </p:nvSpPr>
        <p:spPr>
          <a:xfrm>
            <a:off x="7717422" y="2623845"/>
            <a:ext cx="4131878" cy="153778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3" name="Google Shape;93;p16"/>
          <p:cNvSpPr/>
          <p:nvPr>
            <p:ph idx="6" type="pic"/>
          </p:nvPr>
        </p:nvSpPr>
        <p:spPr>
          <a:xfrm>
            <a:off x="5753299" y="4285163"/>
            <a:ext cx="1836021" cy="1537787"/>
          </a:xfrm>
          <a:prstGeom prst="rect">
            <a:avLst/>
          </a:prstGeom>
          <a:solidFill>
            <a:srgbClr val="00649D"/>
          </a:solidFill>
          <a:ln>
            <a:noFill/>
          </a:ln>
        </p:spPr>
      </p:sp>
      <p:sp>
        <p:nvSpPr>
          <p:cNvPr id="94" name="Google Shape;94;p16"/>
          <p:cNvSpPr txBox="1"/>
          <p:nvPr>
            <p:ph idx="7" type="body"/>
          </p:nvPr>
        </p:nvSpPr>
        <p:spPr>
          <a:xfrm>
            <a:off x="7717422" y="4285164"/>
            <a:ext cx="4131878" cy="153778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5" name="Google Shape;95;p16"/>
          <p:cNvSpPr txBox="1"/>
          <p:nvPr>
            <p:ph idx="8"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opy and Images">
  <p:cSld name="Section with Copy and Images">
    <p:spTree>
      <p:nvGrpSpPr>
        <p:cNvPr id="96" name="Shape 96"/>
        <p:cNvGrpSpPr/>
        <p:nvPr/>
      </p:nvGrpSpPr>
      <p:grpSpPr>
        <a:xfrm>
          <a:off x="0" y="0"/>
          <a:ext cx="0" cy="0"/>
          <a:chOff x="0" y="0"/>
          <a:chExt cx="0" cy="0"/>
        </a:xfrm>
      </p:grpSpPr>
      <p:pic>
        <p:nvPicPr>
          <p:cNvPr id="97" name="Google Shape;97;p17"/>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98" name="Google Shape;98;p17"/>
          <p:cNvSpPr txBox="1"/>
          <p:nvPr>
            <p:ph type="title"/>
          </p:nvPr>
        </p:nvSpPr>
        <p:spPr>
          <a:xfrm>
            <a:off x="546300" y="981776"/>
            <a:ext cx="9021212" cy="581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7"/>
          <p:cNvSpPr txBox="1"/>
          <p:nvPr>
            <p:ph idx="1" type="body"/>
          </p:nvPr>
        </p:nvSpPr>
        <p:spPr>
          <a:xfrm>
            <a:off x="546301" y="4735629"/>
            <a:ext cx="3477059" cy="114059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0" name="Google Shape;100;p17"/>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17"/>
          <p:cNvSpPr txBox="1"/>
          <p:nvPr>
            <p:ph idx="2" type="body"/>
          </p:nvPr>
        </p:nvSpPr>
        <p:spPr>
          <a:xfrm>
            <a:off x="4288924" y="4735629"/>
            <a:ext cx="3477059" cy="114059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2" name="Google Shape;102;p17"/>
          <p:cNvSpPr txBox="1"/>
          <p:nvPr>
            <p:ph idx="3" type="body"/>
          </p:nvPr>
        </p:nvSpPr>
        <p:spPr>
          <a:xfrm>
            <a:off x="8031547" y="4735627"/>
            <a:ext cx="3477059" cy="114059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3" name="Google Shape;103;p17"/>
          <p:cNvSpPr/>
          <p:nvPr>
            <p:ph idx="4" type="pic"/>
          </p:nvPr>
        </p:nvSpPr>
        <p:spPr>
          <a:xfrm>
            <a:off x="8031547" y="1961097"/>
            <a:ext cx="3477059" cy="1944687"/>
          </a:xfrm>
          <a:prstGeom prst="rect">
            <a:avLst/>
          </a:prstGeom>
          <a:solidFill>
            <a:srgbClr val="D0CECE"/>
          </a:solidFill>
          <a:ln>
            <a:noFill/>
          </a:ln>
        </p:spPr>
      </p:sp>
      <p:sp>
        <p:nvSpPr>
          <p:cNvPr id="104" name="Google Shape;104;p17"/>
          <p:cNvSpPr txBox="1"/>
          <p:nvPr>
            <p:ph idx="5" type="body"/>
          </p:nvPr>
        </p:nvSpPr>
        <p:spPr>
          <a:xfrm>
            <a:off x="546301" y="4109546"/>
            <a:ext cx="3477059" cy="50449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400"/>
              <a:buNone/>
              <a:defRPr b="1" i="0" sz="14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17"/>
          <p:cNvSpPr txBox="1"/>
          <p:nvPr>
            <p:ph idx="6" type="body"/>
          </p:nvPr>
        </p:nvSpPr>
        <p:spPr>
          <a:xfrm>
            <a:off x="4297435" y="4109546"/>
            <a:ext cx="3477059" cy="50449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400"/>
              <a:buNone/>
              <a:defRPr b="1" i="0" sz="14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6" name="Google Shape;106;p17"/>
          <p:cNvSpPr txBox="1"/>
          <p:nvPr>
            <p:ph idx="7" type="body"/>
          </p:nvPr>
        </p:nvSpPr>
        <p:spPr>
          <a:xfrm>
            <a:off x="8031547" y="4109546"/>
            <a:ext cx="3477059" cy="50449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400"/>
              <a:buNone/>
              <a:defRPr b="1" i="0" sz="14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7" name="Google Shape;107;p17"/>
          <p:cNvSpPr/>
          <p:nvPr>
            <p:ph idx="8" type="pic"/>
          </p:nvPr>
        </p:nvSpPr>
        <p:spPr>
          <a:xfrm>
            <a:off x="4297435" y="1961096"/>
            <a:ext cx="3477059" cy="1944687"/>
          </a:xfrm>
          <a:prstGeom prst="rect">
            <a:avLst/>
          </a:prstGeom>
          <a:solidFill>
            <a:srgbClr val="D0CECE"/>
          </a:solidFill>
          <a:ln>
            <a:noFill/>
          </a:ln>
        </p:spPr>
      </p:sp>
      <p:sp>
        <p:nvSpPr>
          <p:cNvPr id="108" name="Google Shape;108;p17"/>
          <p:cNvSpPr/>
          <p:nvPr>
            <p:ph idx="9" type="pic"/>
          </p:nvPr>
        </p:nvSpPr>
        <p:spPr>
          <a:xfrm>
            <a:off x="563323" y="1961096"/>
            <a:ext cx="3477059" cy="1944687"/>
          </a:xfrm>
          <a:prstGeom prst="rect">
            <a:avLst/>
          </a:prstGeom>
          <a:solidFill>
            <a:srgbClr val="D0CECE"/>
          </a:solidFill>
          <a:ln>
            <a:noFill/>
          </a:ln>
        </p:spPr>
      </p:sp>
      <p:sp>
        <p:nvSpPr>
          <p:cNvPr id="109" name="Google Shape;109;p17"/>
          <p:cNvSpPr txBox="1"/>
          <p:nvPr>
            <p:ph idx="13"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2">
  <p:cSld name="Presentation Title 2">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12" name="Google Shape;112;p18"/>
          <p:cNvSpPr txBox="1"/>
          <p:nvPr>
            <p:ph type="title"/>
          </p:nvPr>
        </p:nvSpPr>
        <p:spPr>
          <a:xfrm>
            <a:off x="1149483" y="1218850"/>
            <a:ext cx="5549699" cy="161097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8"/>
          <p:cNvSpPr txBox="1"/>
          <p:nvPr>
            <p:ph idx="1" type="body"/>
          </p:nvPr>
        </p:nvSpPr>
        <p:spPr>
          <a:xfrm>
            <a:off x="1149483" y="3092902"/>
            <a:ext cx="2743200" cy="70907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4" name="Google Shape;114;p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3">
  <p:cSld name="1_Presentation Title 3">
    <p:spTree>
      <p:nvGrpSpPr>
        <p:cNvPr id="115" name="Shape 115"/>
        <p:cNvGrpSpPr/>
        <p:nvPr/>
      </p:nvGrpSpPr>
      <p:grpSpPr>
        <a:xfrm>
          <a:off x="0" y="0"/>
          <a:ext cx="0" cy="0"/>
          <a:chOff x="0" y="0"/>
          <a:chExt cx="0" cy="0"/>
        </a:xfrm>
      </p:grpSpPr>
      <p:pic>
        <p:nvPicPr>
          <p:cNvPr id="116" name="Google Shape;116;p19"/>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17" name="Google Shape;117;p19"/>
          <p:cNvSpPr txBox="1"/>
          <p:nvPr>
            <p:ph type="title"/>
          </p:nvPr>
        </p:nvSpPr>
        <p:spPr>
          <a:xfrm>
            <a:off x="1149483" y="1218850"/>
            <a:ext cx="5549699" cy="161097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9"/>
          <p:cNvSpPr txBox="1"/>
          <p:nvPr>
            <p:ph idx="1" type="body"/>
          </p:nvPr>
        </p:nvSpPr>
        <p:spPr>
          <a:xfrm>
            <a:off x="1149483" y="3092902"/>
            <a:ext cx="2743200" cy="70907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9" name="Google Shape;119;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3">
  <p:cSld name="2_Presentation Title 3">
    <p:spTree>
      <p:nvGrpSpPr>
        <p:cNvPr id="120" name="Shape 120"/>
        <p:cNvGrpSpPr/>
        <p:nvPr/>
      </p:nvGrpSpPr>
      <p:grpSpPr>
        <a:xfrm>
          <a:off x="0" y="0"/>
          <a:ext cx="0" cy="0"/>
          <a:chOff x="0" y="0"/>
          <a:chExt cx="0" cy="0"/>
        </a:xfrm>
      </p:grpSpPr>
      <p:pic>
        <p:nvPicPr>
          <p:cNvPr id="121" name="Google Shape;121;p20"/>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22" name="Google Shape;122;p20"/>
          <p:cNvSpPr txBox="1"/>
          <p:nvPr>
            <p:ph type="title"/>
          </p:nvPr>
        </p:nvSpPr>
        <p:spPr>
          <a:xfrm>
            <a:off x="1149483" y="1218850"/>
            <a:ext cx="5549699" cy="161097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0"/>
          <p:cNvSpPr txBox="1"/>
          <p:nvPr>
            <p:ph idx="1" type="body"/>
          </p:nvPr>
        </p:nvSpPr>
        <p:spPr>
          <a:xfrm>
            <a:off x="1149483" y="3092902"/>
            <a:ext cx="2743200" cy="70907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4" name="Google Shape;124;p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20" name="Shape 20"/>
        <p:cNvGrpSpPr/>
        <p:nvPr/>
      </p:nvGrpSpPr>
      <p:grpSpPr>
        <a:xfrm>
          <a:off x="0" y="0"/>
          <a:ext cx="0" cy="0"/>
          <a:chOff x="0" y="0"/>
          <a:chExt cx="0" cy="0"/>
        </a:xfrm>
      </p:grpSpPr>
      <p:sp>
        <p:nvSpPr>
          <p:cNvPr id="21" name="Google Shape;21;p3"/>
          <p:cNvSpPr txBox="1"/>
          <p:nvPr>
            <p:ph type="title"/>
          </p:nvPr>
        </p:nvSpPr>
        <p:spPr>
          <a:xfrm>
            <a:off x="203200" y="0"/>
            <a:ext cx="11480700" cy="990600"/>
          </a:xfrm>
          <a:prstGeom prst="rect">
            <a:avLst/>
          </a:prstGeom>
          <a:noFill/>
          <a:ln>
            <a:noFill/>
          </a:ln>
        </p:spPr>
        <p:txBody>
          <a:bodyPr anchorCtr="0" anchor="ctr" bIns="45675" lIns="91375" spcFirstLastPara="1" rIns="91375" wrap="square" tIns="45675">
            <a:normAutofit/>
          </a:bodyPr>
          <a:lstStyle>
            <a:lvl1pPr lvl="0" algn="r">
              <a:lnSpc>
                <a:spcPct val="95000"/>
              </a:lnSpc>
              <a:spcBef>
                <a:spcPts val="420"/>
              </a:spcBef>
              <a:spcAft>
                <a:spcPts val="0"/>
              </a:spcAft>
              <a:buSzPts val="4400"/>
              <a:buNone/>
              <a:defRPr>
                <a:latin typeface="Arial"/>
                <a:ea typeface="Arial"/>
                <a:cs typeface="Arial"/>
                <a:sym typeface="Arial"/>
              </a:defRPr>
            </a:lvl1pPr>
            <a:lvl2pPr lvl="1" algn="r">
              <a:lnSpc>
                <a:spcPct val="95000"/>
              </a:lnSpc>
              <a:spcBef>
                <a:spcPts val="420"/>
              </a:spcBef>
              <a:spcAft>
                <a:spcPts val="0"/>
              </a:spcAft>
              <a:buSzPts val="1400"/>
              <a:buNone/>
              <a:defRPr/>
            </a:lvl2pPr>
            <a:lvl3pPr lvl="2" algn="r">
              <a:lnSpc>
                <a:spcPct val="95000"/>
              </a:lnSpc>
              <a:spcBef>
                <a:spcPts val="270"/>
              </a:spcBef>
              <a:spcAft>
                <a:spcPts val="0"/>
              </a:spcAft>
              <a:buSzPts val="1400"/>
              <a:buNone/>
              <a:defRPr/>
            </a:lvl3pPr>
            <a:lvl4pPr lvl="3" algn="r">
              <a:lnSpc>
                <a:spcPct val="95000"/>
              </a:lnSpc>
              <a:spcBef>
                <a:spcPts val="270"/>
              </a:spcBef>
              <a:spcAft>
                <a:spcPts val="0"/>
              </a:spcAft>
              <a:buSzPts val="1400"/>
              <a:buNone/>
              <a:defRPr/>
            </a:lvl4pPr>
            <a:lvl5pPr lvl="4" algn="r">
              <a:lnSpc>
                <a:spcPct val="95000"/>
              </a:lnSpc>
              <a:spcBef>
                <a:spcPts val="270"/>
              </a:spcBef>
              <a:spcAft>
                <a:spcPts val="0"/>
              </a:spcAft>
              <a:buSzPts val="1400"/>
              <a:buNone/>
              <a:defRPr/>
            </a:lvl5pPr>
            <a:lvl6pPr lvl="5" algn="r">
              <a:lnSpc>
                <a:spcPct val="95000"/>
              </a:lnSpc>
              <a:spcBef>
                <a:spcPts val="270"/>
              </a:spcBef>
              <a:spcAft>
                <a:spcPts val="0"/>
              </a:spcAft>
              <a:buSzPts val="1400"/>
              <a:buNone/>
              <a:defRPr/>
            </a:lvl6pPr>
            <a:lvl7pPr lvl="6" algn="r">
              <a:lnSpc>
                <a:spcPct val="95000"/>
              </a:lnSpc>
              <a:spcBef>
                <a:spcPts val="270"/>
              </a:spcBef>
              <a:spcAft>
                <a:spcPts val="0"/>
              </a:spcAft>
              <a:buSzPts val="1400"/>
              <a:buNone/>
              <a:defRPr/>
            </a:lvl7pPr>
            <a:lvl8pPr lvl="7" algn="r">
              <a:lnSpc>
                <a:spcPct val="95000"/>
              </a:lnSpc>
              <a:spcBef>
                <a:spcPts val="270"/>
              </a:spcBef>
              <a:spcAft>
                <a:spcPts val="0"/>
              </a:spcAft>
              <a:buSzPts val="1400"/>
              <a:buNone/>
              <a:defRPr/>
            </a:lvl8pPr>
            <a:lvl9pPr lvl="8" algn="r">
              <a:lnSpc>
                <a:spcPct val="95000"/>
              </a:lnSpc>
              <a:spcBef>
                <a:spcPts val="270"/>
              </a:spcBef>
              <a:spcAft>
                <a:spcPts val="270"/>
              </a:spcAft>
              <a:buSzPts val="1400"/>
              <a:buNone/>
              <a:defRPr/>
            </a:lvl9pPr>
          </a:lstStyle>
          <a:p/>
        </p:txBody>
      </p:sp>
      <p:sp>
        <p:nvSpPr>
          <p:cNvPr id="22" name="Google Shape;22;p3"/>
          <p:cNvSpPr txBox="1"/>
          <p:nvPr>
            <p:ph idx="1" type="body"/>
          </p:nvPr>
        </p:nvSpPr>
        <p:spPr>
          <a:xfrm>
            <a:off x="795867" y="1267200"/>
            <a:ext cx="10887900" cy="4970100"/>
          </a:xfrm>
          <a:prstGeom prst="rect">
            <a:avLst/>
          </a:prstGeom>
          <a:noFill/>
          <a:ln>
            <a:noFill/>
          </a:ln>
        </p:spPr>
        <p:txBody>
          <a:bodyPr anchorCtr="0" anchor="t" bIns="0" lIns="0" spcFirstLastPara="1" rIns="0" wrap="square" tIns="0">
            <a:normAutofit/>
          </a:bodyPr>
          <a:lstStyle>
            <a:lvl1pPr indent="-228600" lvl="0" marL="457200" algn="l">
              <a:lnSpc>
                <a:spcPct val="105000"/>
              </a:lnSpc>
              <a:spcBef>
                <a:spcPts val="440"/>
              </a:spcBef>
              <a:spcAft>
                <a:spcPts val="0"/>
              </a:spcAft>
              <a:buSzPts val="2800"/>
              <a:buNone/>
              <a:defRPr sz="2200">
                <a:latin typeface="Arial"/>
                <a:ea typeface="Arial"/>
                <a:cs typeface="Arial"/>
                <a:sym typeface="Arial"/>
              </a:defRPr>
            </a:lvl1pPr>
            <a:lvl2pPr indent="-355600" lvl="1" marL="914400" algn="l">
              <a:lnSpc>
                <a:spcPct val="105000"/>
              </a:lnSpc>
              <a:spcBef>
                <a:spcPts val="400"/>
              </a:spcBef>
              <a:spcAft>
                <a:spcPts val="0"/>
              </a:spcAft>
              <a:buSzPts val="2000"/>
              <a:buFont typeface="Arial"/>
              <a:buChar char="•"/>
              <a:defRPr sz="2000">
                <a:latin typeface="Arial"/>
                <a:ea typeface="Arial"/>
                <a:cs typeface="Arial"/>
                <a:sym typeface="Arial"/>
              </a:defRPr>
            </a:lvl2pPr>
            <a:lvl3pPr indent="-342900" lvl="2" marL="1371600" algn="l">
              <a:lnSpc>
                <a:spcPct val="105000"/>
              </a:lnSpc>
              <a:spcBef>
                <a:spcPts val="360"/>
              </a:spcBef>
              <a:spcAft>
                <a:spcPts val="0"/>
              </a:spcAft>
              <a:buSzPts val="1800"/>
              <a:buFont typeface="Arial"/>
              <a:buChar char="•"/>
              <a:defRPr sz="1800">
                <a:latin typeface="Arial"/>
                <a:ea typeface="Arial"/>
                <a:cs typeface="Arial"/>
                <a:sym typeface="Arial"/>
              </a:defRPr>
            </a:lvl3pPr>
            <a:lvl4pPr indent="-330200" lvl="3" marL="1828800" algn="l">
              <a:lnSpc>
                <a:spcPct val="105000"/>
              </a:lnSpc>
              <a:spcBef>
                <a:spcPts val="320"/>
              </a:spcBef>
              <a:spcAft>
                <a:spcPts val="0"/>
              </a:spcAft>
              <a:buSzPts val="1600"/>
              <a:buFont typeface="Arial"/>
              <a:buChar char="•"/>
              <a:defRPr sz="1600">
                <a:latin typeface="Arial"/>
                <a:ea typeface="Arial"/>
                <a:cs typeface="Arial"/>
                <a:sym typeface="Arial"/>
              </a:defRPr>
            </a:lvl4pPr>
            <a:lvl5pPr indent="-330200" lvl="4" marL="2286000" algn="l">
              <a:lnSpc>
                <a:spcPct val="90000"/>
              </a:lnSpc>
              <a:spcBef>
                <a:spcPts val="320"/>
              </a:spcBef>
              <a:spcAft>
                <a:spcPts val="0"/>
              </a:spcAft>
              <a:buSzPts val="1600"/>
              <a:buFont typeface="Arial"/>
              <a:buChar char="•"/>
              <a:defRPr sz="1600">
                <a:latin typeface="Arial"/>
                <a:ea typeface="Arial"/>
                <a:cs typeface="Arial"/>
                <a:sym typeface="Arial"/>
              </a:defRPr>
            </a:lvl5pPr>
            <a:lvl6pPr indent="-342900" lvl="5" marL="2743200" algn="l">
              <a:lnSpc>
                <a:spcPct val="90000"/>
              </a:lnSpc>
              <a:spcBef>
                <a:spcPts val="360"/>
              </a:spcBef>
              <a:spcAft>
                <a:spcPts val="0"/>
              </a:spcAft>
              <a:buSzPts val="1800"/>
              <a:buFont typeface="Arial"/>
              <a:buChar char="•"/>
              <a:defRPr sz="1800"/>
            </a:lvl6pPr>
            <a:lvl7pPr indent="-342900" lvl="6" marL="3200400" algn="l">
              <a:lnSpc>
                <a:spcPct val="90000"/>
              </a:lnSpc>
              <a:spcBef>
                <a:spcPts val="360"/>
              </a:spcBef>
              <a:spcAft>
                <a:spcPts val="0"/>
              </a:spcAft>
              <a:buSzPts val="1800"/>
              <a:buFont typeface="Arial"/>
              <a:buChar char="•"/>
              <a:defRPr sz="1800"/>
            </a:lvl7pPr>
            <a:lvl8pPr indent="-342900" lvl="7" marL="3657600" algn="l">
              <a:lnSpc>
                <a:spcPct val="90000"/>
              </a:lnSpc>
              <a:spcBef>
                <a:spcPts val="360"/>
              </a:spcBef>
              <a:spcAft>
                <a:spcPts val="0"/>
              </a:spcAft>
              <a:buSzPts val="1800"/>
              <a:buFont typeface="Arial"/>
              <a:buChar char="•"/>
              <a:defRPr sz="1800"/>
            </a:lvl8pPr>
            <a:lvl9pPr indent="-342900" lvl="8" marL="4114800" algn="l">
              <a:lnSpc>
                <a:spcPct val="90000"/>
              </a:lnSpc>
              <a:spcBef>
                <a:spcPts val="360"/>
              </a:spcBef>
              <a:spcAft>
                <a:spcPts val="90"/>
              </a:spcAft>
              <a:buSzPts val="1800"/>
              <a:buFont typeface="Arial"/>
              <a:buChar char="•"/>
              <a:defRPr sz="1800"/>
            </a:lvl9pPr>
          </a:lstStyle>
          <a:p/>
        </p:txBody>
      </p:sp>
      <p:sp>
        <p:nvSpPr>
          <p:cNvPr id="23" name="Google Shape;23;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Bulleted Copy and Image">
  <p:cSld name="Section With Bulleted Copy and Image">
    <p:spTree>
      <p:nvGrpSpPr>
        <p:cNvPr id="125" name="Shape 125"/>
        <p:cNvGrpSpPr/>
        <p:nvPr/>
      </p:nvGrpSpPr>
      <p:grpSpPr>
        <a:xfrm>
          <a:off x="0" y="0"/>
          <a:ext cx="0" cy="0"/>
          <a:chOff x="0" y="0"/>
          <a:chExt cx="0" cy="0"/>
        </a:xfrm>
      </p:grpSpPr>
      <p:pic>
        <p:nvPicPr>
          <p:cNvPr id="126" name="Google Shape;126;p21"/>
          <p:cNvPicPr preferRelativeResize="0"/>
          <p:nvPr/>
        </p:nvPicPr>
        <p:blipFill rotWithShape="1">
          <a:blip r:embed="rId2">
            <a:alphaModFix/>
          </a:blip>
          <a:srcRect b="0" l="0" r="0" t="0"/>
          <a:stretch/>
        </p:blipFill>
        <p:spPr>
          <a:xfrm>
            <a:off x="0" y="2490"/>
            <a:ext cx="12192000" cy="6853019"/>
          </a:xfrm>
          <a:prstGeom prst="rect">
            <a:avLst/>
          </a:prstGeom>
          <a:noFill/>
          <a:ln>
            <a:noFill/>
          </a:ln>
        </p:spPr>
      </p:pic>
      <p:pic>
        <p:nvPicPr>
          <p:cNvPr id="127" name="Google Shape;127;p21"/>
          <p:cNvPicPr preferRelativeResize="0"/>
          <p:nvPr/>
        </p:nvPicPr>
        <p:blipFill rotWithShape="1">
          <a:blip r:embed="rId3">
            <a:alphaModFix/>
          </a:blip>
          <a:srcRect b="0" l="0" r="0" t="0"/>
          <a:stretch/>
        </p:blipFill>
        <p:spPr>
          <a:xfrm>
            <a:off x="6343358" y="1076826"/>
            <a:ext cx="5234630" cy="4610501"/>
          </a:xfrm>
          <a:prstGeom prst="rect">
            <a:avLst/>
          </a:prstGeom>
          <a:noFill/>
          <a:ln>
            <a:noFill/>
          </a:ln>
        </p:spPr>
      </p:pic>
      <p:sp>
        <p:nvSpPr>
          <p:cNvPr id="128" name="Google Shape;128;p21"/>
          <p:cNvSpPr txBox="1"/>
          <p:nvPr>
            <p:ph type="title"/>
          </p:nvPr>
        </p:nvSpPr>
        <p:spPr>
          <a:xfrm>
            <a:off x="546301" y="962526"/>
            <a:ext cx="5549699" cy="10912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1"/>
          <p:cNvSpPr txBox="1"/>
          <p:nvPr>
            <p:ph idx="1" type="body"/>
          </p:nvPr>
        </p:nvSpPr>
        <p:spPr>
          <a:xfrm>
            <a:off x="546302" y="2317598"/>
            <a:ext cx="5437839" cy="8009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21"/>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21"/>
          <p:cNvSpPr txBox="1"/>
          <p:nvPr>
            <p:ph idx="2" type="body"/>
          </p:nvPr>
        </p:nvSpPr>
        <p:spPr>
          <a:xfrm>
            <a:off x="546302" y="3122459"/>
            <a:ext cx="5437839" cy="3433547"/>
          </a:xfrm>
          <a:prstGeom prst="rect">
            <a:avLst/>
          </a:prstGeom>
          <a:noFill/>
          <a:ln>
            <a:noFill/>
          </a:ln>
        </p:spPr>
        <p:txBody>
          <a:bodyPr anchorCtr="0" anchor="t" bIns="45700" lIns="91425" spcFirstLastPara="1" rIns="91425" wrap="square" tIns="45700">
            <a:normAutofit/>
          </a:bodyPr>
          <a:lstStyle>
            <a:lvl1pPr indent="-342900" lvl="0" marL="457200" marR="0" algn="l">
              <a:lnSpc>
                <a:spcPct val="100000"/>
              </a:lnSpc>
              <a:spcBef>
                <a:spcPts val="1000"/>
              </a:spcBef>
              <a:spcAft>
                <a:spcPts val="0"/>
              </a:spcAft>
              <a:buClr>
                <a:schemeClr val="dk1"/>
              </a:buClr>
              <a:buSzPts val="1800"/>
              <a:buFont typeface="Arial"/>
              <a:buChar char="•"/>
              <a:defRPr b="0" i="0" sz="18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2" name="Google Shape;132;p21"/>
          <p:cNvSpPr/>
          <p:nvPr>
            <p:ph idx="3" type="pic"/>
          </p:nvPr>
        </p:nvSpPr>
        <p:spPr>
          <a:xfrm>
            <a:off x="6285664" y="962526"/>
            <a:ext cx="5178024" cy="4610501"/>
          </a:xfrm>
          <a:prstGeom prst="rect">
            <a:avLst/>
          </a:prstGeom>
          <a:solidFill>
            <a:srgbClr val="D0CECE"/>
          </a:solidFill>
          <a:ln>
            <a:noFill/>
          </a:ln>
        </p:spPr>
      </p:sp>
      <p:sp>
        <p:nvSpPr>
          <p:cNvPr id="133" name="Google Shape;133;p21"/>
          <p:cNvSpPr txBox="1"/>
          <p:nvPr>
            <p:ph idx="4"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opy and Image">
  <p:cSld name="Section With Copy and Image">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2">
            <a:alphaModFix/>
          </a:blip>
          <a:srcRect b="0" l="0" r="0" t="0"/>
          <a:stretch/>
        </p:blipFill>
        <p:spPr>
          <a:xfrm>
            <a:off x="0" y="2490"/>
            <a:ext cx="12192000" cy="6853019"/>
          </a:xfrm>
          <a:prstGeom prst="rect">
            <a:avLst/>
          </a:prstGeom>
          <a:noFill/>
          <a:ln>
            <a:noFill/>
          </a:ln>
        </p:spPr>
      </p:pic>
      <p:pic>
        <p:nvPicPr>
          <p:cNvPr id="136" name="Google Shape;136;p22"/>
          <p:cNvPicPr preferRelativeResize="0"/>
          <p:nvPr/>
        </p:nvPicPr>
        <p:blipFill rotWithShape="1">
          <a:blip r:embed="rId3">
            <a:alphaModFix/>
          </a:blip>
          <a:srcRect b="0" l="0" r="0" t="0"/>
          <a:stretch/>
        </p:blipFill>
        <p:spPr>
          <a:xfrm>
            <a:off x="6343358" y="1076826"/>
            <a:ext cx="5234630" cy="4610501"/>
          </a:xfrm>
          <a:prstGeom prst="rect">
            <a:avLst/>
          </a:prstGeom>
          <a:noFill/>
          <a:ln>
            <a:noFill/>
          </a:ln>
        </p:spPr>
      </p:pic>
      <p:sp>
        <p:nvSpPr>
          <p:cNvPr id="137" name="Google Shape;137;p22"/>
          <p:cNvSpPr txBox="1"/>
          <p:nvPr>
            <p:ph type="title"/>
          </p:nvPr>
        </p:nvSpPr>
        <p:spPr>
          <a:xfrm>
            <a:off x="546301" y="962526"/>
            <a:ext cx="5549699" cy="10912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2"/>
          <p:cNvSpPr txBox="1"/>
          <p:nvPr>
            <p:ph idx="1" type="body"/>
          </p:nvPr>
        </p:nvSpPr>
        <p:spPr>
          <a:xfrm>
            <a:off x="546302" y="2317597"/>
            <a:ext cx="5437839" cy="423840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9" name="Google Shape;139;p22"/>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40" name="Google Shape;140;p22"/>
          <p:cNvSpPr/>
          <p:nvPr>
            <p:ph idx="2" type="pic"/>
          </p:nvPr>
        </p:nvSpPr>
        <p:spPr>
          <a:xfrm>
            <a:off x="6285664" y="962526"/>
            <a:ext cx="5178024" cy="4610501"/>
          </a:xfrm>
          <a:prstGeom prst="rect">
            <a:avLst/>
          </a:prstGeom>
          <a:solidFill>
            <a:srgbClr val="D0CECE"/>
          </a:solidFill>
          <a:ln>
            <a:noFill/>
          </a:ln>
        </p:spPr>
      </p:sp>
      <p:sp>
        <p:nvSpPr>
          <p:cNvPr id="141" name="Google Shape;141;p22"/>
          <p:cNvSpPr txBox="1"/>
          <p:nvPr>
            <p:ph idx="3"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Image and Quote">
  <p:cSld name="Section With Image and Quote">
    <p:spTree>
      <p:nvGrpSpPr>
        <p:cNvPr id="142" name="Shape 142"/>
        <p:cNvGrpSpPr/>
        <p:nvPr/>
      </p:nvGrpSpPr>
      <p:grpSpPr>
        <a:xfrm>
          <a:off x="0" y="0"/>
          <a:ext cx="0" cy="0"/>
          <a:chOff x="0" y="0"/>
          <a:chExt cx="0" cy="0"/>
        </a:xfrm>
      </p:grpSpPr>
      <p:pic>
        <p:nvPicPr>
          <p:cNvPr id="143" name="Google Shape;143;p23"/>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44" name="Google Shape;144;p23"/>
          <p:cNvSpPr txBox="1"/>
          <p:nvPr>
            <p:ph type="title"/>
          </p:nvPr>
        </p:nvSpPr>
        <p:spPr>
          <a:xfrm>
            <a:off x="546300" y="2127183"/>
            <a:ext cx="5549699" cy="238706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2800"/>
              <a:buFont typeface="Georgia"/>
              <a:buNone/>
              <a:defRPr b="0" i="1" sz="2800">
                <a:solidFill>
                  <a:srgbClr val="00649D"/>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23"/>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p23"/>
          <p:cNvSpPr/>
          <p:nvPr>
            <p:ph idx="2" type="pic"/>
          </p:nvPr>
        </p:nvSpPr>
        <p:spPr>
          <a:xfrm>
            <a:off x="6275776" y="1838425"/>
            <a:ext cx="5293790" cy="3513221"/>
          </a:xfrm>
          <a:prstGeom prst="rect">
            <a:avLst/>
          </a:prstGeom>
          <a:solidFill>
            <a:srgbClr val="D0CECE"/>
          </a:solidFill>
          <a:ln>
            <a:noFill/>
          </a:ln>
        </p:spPr>
      </p:sp>
      <p:sp>
        <p:nvSpPr>
          <p:cNvPr id="147" name="Google Shape;147;p23"/>
          <p:cNvSpPr txBox="1"/>
          <p:nvPr>
            <p:ph idx="1" type="body"/>
          </p:nvPr>
        </p:nvSpPr>
        <p:spPr>
          <a:xfrm>
            <a:off x="546301" y="4781349"/>
            <a:ext cx="3477059" cy="57029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00649D"/>
              </a:buClr>
              <a:buSzPts val="1400"/>
              <a:buNone/>
              <a:defRPr b="1" i="0" sz="1400">
                <a:solidFill>
                  <a:srgbClr val="00649D"/>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8" name="Google Shape;148;p23"/>
          <p:cNvSpPr txBox="1"/>
          <p:nvPr>
            <p:ph idx="3"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harts/Infographics 1">
  <p:cSld name="Section With Charts/Infographics 1">
    <p:spTree>
      <p:nvGrpSpPr>
        <p:cNvPr id="149" name="Shape 149"/>
        <p:cNvGrpSpPr/>
        <p:nvPr/>
      </p:nvGrpSpPr>
      <p:grpSpPr>
        <a:xfrm>
          <a:off x="0" y="0"/>
          <a:ext cx="0" cy="0"/>
          <a:chOff x="0" y="0"/>
          <a:chExt cx="0" cy="0"/>
        </a:xfrm>
      </p:grpSpPr>
      <p:pic>
        <p:nvPicPr>
          <p:cNvPr id="150" name="Google Shape;150;p24"/>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51" name="Google Shape;151;p24"/>
          <p:cNvSpPr txBox="1"/>
          <p:nvPr>
            <p:ph type="title"/>
          </p:nvPr>
        </p:nvSpPr>
        <p:spPr>
          <a:xfrm>
            <a:off x="546301" y="962526"/>
            <a:ext cx="5549699" cy="10912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24"/>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53" name="Google Shape;153;p24"/>
          <p:cNvSpPr/>
          <p:nvPr>
            <p:ph idx="2" type="chart"/>
          </p:nvPr>
        </p:nvSpPr>
        <p:spPr>
          <a:xfrm>
            <a:off x="2943225" y="2684272"/>
            <a:ext cx="2699825" cy="2528888"/>
          </a:xfrm>
          <a:prstGeom prst="rect">
            <a:avLst/>
          </a:prstGeom>
          <a:solidFill>
            <a:srgbClr val="00649D"/>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4" name="Google Shape;154;p24"/>
          <p:cNvSpPr txBox="1"/>
          <p:nvPr>
            <p:ph idx="1" type="body"/>
          </p:nvPr>
        </p:nvSpPr>
        <p:spPr>
          <a:xfrm>
            <a:off x="880413" y="2684272"/>
            <a:ext cx="1777062" cy="252888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5" name="Google Shape;155;p24"/>
          <p:cNvSpPr/>
          <p:nvPr>
            <p:ph idx="3" type="chart"/>
          </p:nvPr>
        </p:nvSpPr>
        <p:spPr>
          <a:xfrm>
            <a:off x="8586787" y="2684272"/>
            <a:ext cx="2699825" cy="2528888"/>
          </a:xfrm>
          <a:prstGeom prst="rect">
            <a:avLst/>
          </a:prstGeom>
          <a:solidFill>
            <a:srgbClr val="00649D"/>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6" name="Google Shape;156;p24"/>
          <p:cNvSpPr txBox="1"/>
          <p:nvPr>
            <p:ph idx="4" type="body"/>
          </p:nvPr>
        </p:nvSpPr>
        <p:spPr>
          <a:xfrm>
            <a:off x="6523975" y="2684272"/>
            <a:ext cx="1777062" cy="252888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7" name="Google Shape;157;p24"/>
          <p:cNvSpPr/>
          <p:nvPr/>
        </p:nvSpPr>
        <p:spPr>
          <a:xfrm>
            <a:off x="6277232" y="2411730"/>
            <a:ext cx="5280453" cy="3051810"/>
          </a:xfrm>
          <a:prstGeom prst="rect">
            <a:avLst/>
          </a:prstGeom>
          <a:solidFill>
            <a:srgbClr val="D4F3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 name="Google Shape;158;p24"/>
          <p:cNvSpPr/>
          <p:nvPr/>
        </p:nvSpPr>
        <p:spPr>
          <a:xfrm>
            <a:off x="634313" y="2411730"/>
            <a:ext cx="5280453" cy="3051810"/>
          </a:xfrm>
          <a:prstGeom prst="rect">
            <a:avLst/>
          </a:prstGeom>
          <a:solidFill>
            <a:srgbClr val="D4F3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 name="Google Shape;159;p24"/>
          <p:cNvSpPr txBox="1"/>
          <p:nvPr>
            <p:ph idx="5"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With Copy and Image">
  <p:cSld name="1_Section With Copy and Image">
    <p:spTree>
      <p:nvGrpSpPr>
        <p:cNvPr id="160" name="Shape 160"/>
        <p:cNvGrpSpPr/>
        <p:nvPr/>
      </p:nvGrpSpPr>
      <p:grpSpPr>
        <a:xfrm>
          <a:off x="0" y="0"/>
          <a:ext cx="0" cy="0"/>
          <a:chOff x="0" y="0"/>
          <a:chExt cx="0" cy="0"/>
        </a:xfrm>
      </p:grpSpPr>
      <p:pic>
        <p:nvPicPr>
          <p:cNvPr id="161" name="Google Shape;161;p25"/>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162" name="Google Shape;162;p25"/>
          <p:cNvSpPr txBox="1"/>
          <p:nvPr>
            <p:ph type="title"/>
          </p:nvPr>
        </p:nvSpPr>
        <p:spPr>
          <a:xfrm>
            <a:off x="546301" y="962526"/>
            <a:ext cx="3871695" cy="15663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25"/>
          <p:cNvSpPr txBox="1"/>
          <p:nvPr>
            <p:ph idx="1" type="body"/>
          </p:nvPr>
        </p:nvSpPr>
        <p:spPr>
          <a:xfrm>
            <a:off x="546303" y="2786063"/>
            <a:ext cx="3871694" cy="30368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64" name="Google Shape;164;p25"/>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25"/>
          <p:cNvSpPr/>
          <p:nvPr>
            <p:ph idx="2" type="chart"/>
          </p:nvPr>
        </p:nvSpPr>
        <p:spPr>
          <a:xfrm>
            <a:off x="4638675" y="962526"/>
            <a:ext cx="7046913" cy="4860424"/>
          </a:xfrm>
          <a:prstGeom prst="rect">
            <a:avLst/>
          </a:prstGeom>
          <a:solidFill>
            <a:srgbClr val="D0CEC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6" name="Google Shape;166;p25"/>
          <p:cNvSpPr txBox="1"/>
          <p:nvPr>
            <p:ph idx="3"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7" name="Shape 167"/>
        <p:cNvGrpSpPr/>
        <p:nvPr/>
      </p:nvGrpSpPr>
      <p:grpSpPr>
        <a:xfrm>
          <a:off x="0" y="0"/>
          <a:ext cx="0" cy="0"/>
          <a:chOff x="0" y="0"/>
          <a:chExt cx="0" cy="0"/>
        </a:xfrm>
      </p:grpSpPr>
      <p:sp>
        <p:nvSpPr>
          <p:cNvPr id="168" name="Google Shape;16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4" name="Shape 174"/>
        <p:cNvGrpSpPr/>
        <p:nvPr/>
      </p:nvGrpSpPr>
      <p:grpSpPr>
        <a:xfrm>
          <a:off x="0" y="0"/>
          <a:ext cx="0" cy="0"/>
          <a:chOff x="0" y="0"/>
          <a:chExt cx="0" cy="0"/>
        </a:xfrm>
      </p:grpSpPr>
      <p:sp>
        <p:nvSpPr>
          <p:cNvPr id="175" name="Google Shape;175;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7" name="Google Shape;177;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9" name="Google Shape;179;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2" name="Shape 192"/>
        <p:cNvGrpSpPr/>
        <p:nvPr/>
      </p:nvGrpSpPr>
      <p:grpSpPr>
        <a:xfrm>
          <a:off x="0" y="0"/>
          <a:ext cx="0" cy="0"/>
          <a:chOff x="0" y="0"/>
          <a:chExt cx="0" cy="0"/>
        </a:xfrm>
      </p:grpSpPr>
      <p:sp>
        <p:nvSpPr>
          <p:cNvPr id="193" name="Google Shape;193;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30"/>
          <p:cNvSpPr/>
          <p:nvPr>
            <p:ph idx="2" type="pic"/>
          </p:nvPr>
        </p:nvSpPr>
        <p:spPr>
          <a:xfrm>
            <a:off x="5183188" y="987425"/>
            <a:ext cx="6172200" cy="4873625"/>
          </a:xfrm>
          <a:prstGeom prst="rect">
            <a:avLst/>
          </a:prstGeom>
          <a:noFill/>
          <a:ln>
            <a:noFill/>
          </a:ln>
        </p:spPr>
      </p:sp>
      <p:sp>
        <p:nvSpPr>
          <p:cNvPr id="195" name="Google Shape;195;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6" name="Google Shape;19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s">
  <p:cSld name="Section Headers">
    <p:spTree>
      <p:nvGrpSpPr>
        <p:cNvPr id="24" name="Shape 24"/>
        <p:cNvGrpSpPr/>
        <p:nvPr/>
      </p:nvGrpSpPr>
      <p:grpSpPr>
        <a:xfrm>
          <a:off x="0" y="0"/>
          <a:ext cx="0" cy="0"/>
          <a:chOff x="0" y="0"/>
          <a:chExt cx="0" cy="0"/>
        </a:xfrm>
      </p:grpSpPr>
      <p:sp>
        <p:nvSpPr>
          <p:cNvPr id="25" name="Google Shape;25;p4"/>
          <p:cNvSpPr txBox="1"/>
          <p:nvPr>
            <p:ph type="ctrTitle"/>
          </p:nvPr>
        </p:nvSpPr>
        <p:spPr>
          <a:xfrm>
            <a:off x="1391477" y="1524003"/>
            <a:ext cx="10363200" cy="993900"/>
          </a:xfrm>
          <a:prstGeom prst="rect">
            <a:avLst/>
          </a:prstGeom>
          <a:noFill/>
          <a:ln>
            <a:noFill/>
          </a:ln>
        </p:spPr>
        <p:txBody>
          <a:bodyPr anchorCtr="0" anchor="ctr" bIns="0" lIns="0" spcFirstLastPara="1" rIns="0" wrap="square" tIns="0">
            <a:normAutofit/>
          </a:bodyPr>
          <a:lstStyle>
            <a:lvl1pPr lvl="0" algn="l">
              <a:lnSpc>
                <a:spcPct val="95000"/>
              </a:lnSpc>
              <a:spcBef>
                <a:spcPts val="600"/>
              </a:spcBef>
              <a:spcAft>
                <a:spcPts val="0"/>
              </a:spcAft>
              <a:buSzPts val="4400"/>
              <a:buNone/>
              <a:defRPr sz="4000">
                <a:solidFill>
                  <a:srgbClr val="225398"/>
                </a:solidFill>
                <a:latin typeface="Arial"/>
                <a:ea typeface="Arial"/>
                <a:cs typeface="Arial"/>
                <a:sym typeface="Arial"/>
              </a:defRPr>
            </a:lvl1pPr>
            <a:lvl2pPr lvl="1" algn="r">
              <a:lnSpc>
                <a:spcPct val="95000"/>
              </a:lnSpc>
              <a:spcBef>
                <a:spcPts val="600"/>
              </a:spcBef>
              <a:spcAft>
                <a:spcPts val="0"/>
              </a:spcAft>
              <a:buSzPts val="1400"/>
              <a:buNone/>
              <a:defRPr/>
            </a:lvl2pPr>
            <a:lvl3pPr lvl="2" algn="r">
              <a:lnSpc>
                <a:spcPct val="95000"/>
              </a:lnSpc>
              <a:spcBef>
                <a:spcPts val="270"/>
              </a:spcBef>
              <a:spcAft>
                <a:spcPts val="0"/>
              </a:spcAft>
              <a:buSzPts val="1400"/>
              <a:buNone/>
              <a:defRPr/>
            </a:lvl3pPr>
            <a:lvl4pPr lvl="3" algn="r">
              <a:lnSpc>
                <a:spcPct val="95000"/>
              </a:lnSpc>
              <a:spcBef>
                <a:spcPts val="270"/>
              </a:spcBef>
              <a:spcAft>
                <a:spcPts val="0"/>
              </a:spcAft>
              <a:buSzPts val="1400"/>
              <a:buNone/>
              <a:defRPr/>
            </a:lvl4pPr>
            <a:lvl5pPr lvl="4" algn="r">
              <a:lnSpc>
                <a:spcPct val="95000"/>
              </a:lnSpc>
              <a:spcBef>
                <a:spcPts val="270"/>
              </a:spcBef>
              <a:spcAft>
                <a:spcPts val="0"/>
              </a:spcAft>
              <a:buSzPts val="1400"/>
              <a:buNone/>
              <a:defRPr/>
            </a:lvl5pPr>
            <a:lvl6pPr lvl="5" algn="r">
              <a:lnSpc>
                <a:spcPct val="95000"/>
              </a:lnSpc>
              <a:spcBef>
                <a:spcPts val="270"/>
              </a:spcBef>
              <a:spcAft>
                <a:spcPts val="0"/>
              </a:spcAft>
              <a:buSzPts val="1400"/>
              <a:buNone/>
              <a:defRPr/>
            </a:lvl6pPr>
            <a:lvl7pPr lvl="6" algn="r">
              <a:lnSpc>
                <a:spcPct val="95000"/>
              </a:lnSpc>
              <a:spcBef>
                <a:spcPts val="270"/>
              </a:spcBef>
              <a:spcAft>
                <a:spcPts val="0"/>
              </a:spcAft>
              <a:buSzPts val="1400"/>
              <a:buNone/>
              <a:defRPr/>
            </a:lvl7pPr>
            <a:lvl8pPr lvl="7" algn="r">
              <a:lnSpc>
                <a:spcPct val="95000"/>
              </a:lnSpc>
              <a:spcBef>
                <a:spcPts val="270"/>
              </a:spcBef>
              <a:spcAft>
                <a:spcPts val="0"/>
              </a:spcAft>
              <a:buSzPts val="1400"/>
              <a:buNone/>
              <a:defRPr/>
            </a:lvl8pPr>
            <a:lvl9pPr lvl="8" algn="r">
              <a:lnSpc>
                <a:spcPct val="95000"/>
              </a:lnSpc>
              <a:spcBef>
                <a:spcPts val="270"/>
              </a:spcBef>
              <a:spcAft>
                <a:spcPts val="270"/>
              </a:spcAft>
              <a:buSzPts val="1400"/>
              <a:buNone/>
              <a:defRPr/>
            </a:lvl9pPr>
          </a:lstStyle>
          <a:p/>
        </p:txBody>
      </p:sp>
      <p:sp>
        <p:nvSpPr>
          <p:cNvPr id="26" name="Google Shape;26;p4"/>
          <p:cNvSpPr txBox="1"/>
          <p:nvPr>
            <p:ph idx="1" type="subTitle"/>
          </p:nvPr>
        </p:nvSpPr>
        <p:spPr>
          <a:xfrm>
            <a:off x="1391479" y="4492625"/>
            <a:ext cx="10369500" cy="841500"/>
          </a:xfrm>
          <a:prstGeom prst="rect">
            <a:avLst/>
          </a:prstGeom>
          <a:noFill/>
          <a:ln>
            <a:noFill/>
          </a:ln>
        </p:spPr>
        <p:txBody>
          <a:bodyPr anchorCtr="0" anchor="ctr" bIns="0" lIns="0" spcFirstLastPara="1" rIns="0" wrap="square" tIns="0">
            <a:normAutofit/>
          </a:bodyPr>
          <a:lstStyle>
            <a:lvl1pPr lvl="0" algn="l">
              <a:lnSpc>
                <a:spcPct val="105000"/>
              </a:lnSpc>
              <a:spcBef>
                <a:spcPts val="560"/>
              </a:spcBef>
              <a:spcAft>
                <a:spcPts val="0"/>
              </a:spcAft>
              <a:buSzPts val="2800"/>
              <a:buNone/>
              <a:defRPr sz="2800">
                <a:solidFill>
                  <a:srgbClr val="225398"/>
                </a:solidFill>
                <a:latin typeface="Arial"/>
                <a:ea typeface="Arial"/>
                <a:cs typeface="Arial"/>
                <a:sym typeface="Arial"/>
              </a:defRPr>
            </a:lvl1pPr>
            <a:lvl2pPr lvl="1" algn="l">
              <a:lnSpc>
                <a:spcPct val="105000"/>
              </a:lnSpc>
              <a:spcBef>
                <a:spcPts val="360"/>
              </a:spcBef>
              <a:spcAft>
                <a:spcPts val="0"/>
              </a:spcAft>
              <a:buSzPts val="1800"/>
              <a:buChar char="•"/>
              <a:defRPr/>
            </a:lvl2pPr>
            <a:lvl3pPr lvl="2" algn="l">
              <a:lnSpc>
                <a:spcPct val="105000"/>
              </a:lnSpc>
              <a:spcBef>
                <a:spcPts val="360"/>
              </a:spcBef>
              <a:spcAft>
                <a:spcPts val="0"/>
              </a:spcAft>
              <a:buSzPts val="1800"/>
              <a:buChar char="•"/>
              <a:defRPr/>
            </a:lvl3pPr>
            <a:lvl4pPr lvl="3" algn="l">
              <a:lnSpc>
                <a:spcPct val="105000"/>
              </a:lnSpc>
              <a:spcBef>
                <a:spcPts val="360"/>
              </a:spcBef>
              <a:spcAft>
                <a:spcPts val="0"/>
              </a:spcAft>
              <a:buSzPts val="1800"/>
              <a:buChar char="•"/>
              <a:defRPr/>
            </a:lvl4pPr>
            <a:lvl5pPr lvl="4" algn="l">
              <a:lnSpc>
                <a:spcPct val="90000"/>
              </a:lnSpc>
              <a:spcBef>
                <a:spcPts val="360"/>
              </a:spcBef>
              <a:spcAft>
                <a:spcPts val="0"/>
              </a:spcAft>
              <a:buSzPts val="1800"/>
              <a:buChar char="•"/>
              <a:defRPr/>
            </a:lvl5pPr>
            <a:lvl6pPr lvl="5" algn="l">
              <a:lnSpc>
                <a:spcPct val="90000"/>
              </a:lnSpc>
              <a:spcBef>
                <a:spcPts val="360"/>
              </a:spcBef>
              <a:spcAft>
                <a:spcPts val="0"/>
              </a:spcAft>
              <a:buSzPts val="1800"/>
              <a:buChar char="•"/>
              <a:defRPr/>
            </a:lvl6pPr>
            <a:lvl7pPr lvl="6" algn="l">
              <a:lnSpc>
                <a:spcPct val="90000"/>
              </a:lnSpc>
              <a:spcBef>
                <a:spcPts val="360"/>
              </a:spcBef>
              <a:spcAft>
                <a:spcPts val="0"/>
              </a:spcAft>
              <a:buSzPts val="1800"/>
              <a:buChar char="•"/>
              <a:defRPr/>
            </a:lvl7pPr>
            <a:lvl8pPr lvl="7" algn="l">
              <a:lnSpc>
                <a:spcPct val="90000"/>
              </a:lnSpc>
              <a:spcBef>
                <a:spcPts val="360"/>
              </a:spcBef>
              <a:spcAft>
                <a:spcPts val="0"/>
              </a:spcAft>
              <a:buSzPts val="1800"/>
              <a:buChar char="•"/>
              <a:defRPr/>
            </a:lvl8pPr>
            <a:lvl9pPr lvl="8" algn="l">
              <a:lnSpc>
                <a:spcPct val="90000"/>
              </a:lnSpc>
              <a:spcBef>
                <a:spcPts val="360"/>
              </a:spcBef>
              <a:spcAft>
                <a:spcPts val="90"/>
              </a:spcAft>
              <a:buSzPts val="1800"/>
              <a:buChar char="•"/>
              <a:defRPr/>
            </a:lvl9pPr>
          </a:lstStyle>
          <a:p/>
        </p:txBody>
      </p:sp>
      <p:sp>
        <p:nvSpPr>
          <p:cNvPr id="27" name="Google Shape;27;p4"/>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9" name="Shape 199"/>
        <p:cNvGrpSpPr/>
        <p:nvPr/>
      </p:nvGrpSpPr>
      <p:grpSpPr>
        <a:xfrm>
          <a:off x="0" y="0"/>
          <a:ext cx="0" cy="0"/>
          <a:chOff x="0" y="0"/>
          <a:chExt cx="0" cy="0"/>
        </a:xfrm>
      </p:grpSpPr>
      <p:sp>
        <p:nvSpPr>
          <p:cNvPr id="200" name="Google Shape;20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5" name="Shape 205"/>
        <p:cNvGrpSpPr/>
        <p:nvPr/>
      </p:nvGrpSpPr>
      <p:grpSpPr>
        <a:xfrm>
          <a:off x="0" y="0"/>
          <a:ext cx="0" cy="0"/>
          <a:chOff x="0" y="0"/>
          <a:chExt cx="0" cy="0"/>
        </a:xfrm>
      </p:grpSpPr>
      <p:sp>
        <p:nvSpPr>
          <p:cNvPr id="206" name="Google Shape;206;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p:cSld name="1_Bullets">
    <p:spTree>
      <p:nvGrpSpPr>
        <p:cNvPr id="211" name="Shape 211"/>
        <p:cNvGrpSpPr/>
        <p:nvPr/>
      </p:nvGrpSpPr>
      <p:grpSpPr>
        <a:xfrm>
          <a:off x="0" y="0"/>
          <a:ext cx="0" cy="0"/>
          <a:chOff x="0" y="0"/>
          <a:chExt cx="0" cy="0"/>
        </a:xfrm>
      </p:grpSpPr>
      <p:sp>
        <p:nvSpPr>
          <p:cNvPr id="212" name="Google Shape;212;p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r">
              <a:lnSpc>
                <a:spcPct val="95000"/>
              </a:lnSpc>
              <a:spcBef>
                <a:spcPts val="360"/>
              </a:spcBef>
              <a:spcAft>
                <a:spcPts val="0"/>
              </a:spcAft>
              <a:buSzPts val="1400"/>
              <a:buNone/>
              <a:defRPr sz="2400">
                <a:latin typeface="Arial"/>
                <a:ea typeface="Arial"/>
                <a:cs typeface="Arial"/>
                <a:sym typeface="Arial"/>
              </a:defRPr>
            </a:lvl1pPr>
            <a:lvl2pPr lvl="1" algn="r">
              <a:lnSpc>
                <a:spcPct val="95000"/>
              </a:lnSpc>
              <a:spcBef>
                <a:spcPts val="360"/>
              </a:spcBef>
              <a:spcAft>
                <a:spcPts val="0"/>
              </a:spcAft>
              <a:buSzPts val="1400"/>
              <a:buNone/>
              <a:defRPr/>
            </a:lvl2pPr>
            <a:lvl3pPr lvl="2" algn="r">
              <a:lnSpc>
                <a:spcPct val="95000"/>
              </a:lnSpc>
              <a:spcBef>
                <a:spcPts val="270"/>
              </a:spcBef>
              <a:spcAft>
                <a:spcPts val="0"/>
              </a:spcAft>
              <a:buSzPts val="1400"/>
              <a:buNone/>
              <a:defRPr/>
            </a:lvl3pPr>
            <a:lvl4pPr lvl="3" algn="r">
              <a:lnSpc>
                <a:spcPct val="95000"/>
              </a:lnSpc>
              <a:spcBef>
                <a:spcPts val="270"/>
              </a:spcBef>
              <a:spcAft>
                <a:spcPts val="0"/>
              </a:spcAft>
              <a:buSzPts val="1400"/>
              <a:buNone/>
              <a:defRPr/>
            </a:lvl4pPr>
            <a:lvl5pPr lvl="4" algn="r">
              <a:lnSpc>
                <a:spcPct val="95000"/>
              </a:lnSpc>
              <a:spcBef>
                <a:spcPts val="270"/>
              </a:spcBef>
              <a:spcAft>
                <a:spcPts val="0"/>
              </a:spcAft>
              <a:buSzPts val="1400"/>
              <a:buNone/>
              <a:defRPr/>
            </a:lvl5pPr>
            <a:lvl6pPr lvl="5" algn="r">
              <a:lnSpc>
                <a:spcPct val="95000"/>
              </a:lnSpc>
              <a:spcBef>
                <a:spcPts val="270"/>
              </a:spcBef>
              <a:spcAft>
                <a:spcPts val="0"/>
              </a:spcAft>
              <a:buSzPts val="1400"/>
              <a:buNone/>
              <a:defRPr/>
            </a:lvl6pPr>
            <a:lvl7pPr lvl="6" algn="r">
              <a:lnSpc>
                <a:spcPct val="95000"/>
              </a:lnSpc>
              <a:spcBef>
                <a:spcPts val="270"/>
              </a:spcBef>
              <a:spcAft>
                <a:spcPts val="0"/>
              </a:spcAft>
              <a:buSzPts val="1400"/>
              <a:buNone/>
              <a:defRPr/>
            </a:lvl7pPr>
            <a:lvl8pPr lvl="7" algn="r">
              <a:lnSpc>
                <a:spcPct val="95000"/>
              </a:lnSpc>
              <a:spcBef>
                <a:spcPts val="270"/>
              </a:spcBef>
              <a:spcAft>
                <a:spcPts val="0"/>
              </a:spcAft>
              <a:buSzPts val="1400"/>
              <a:buNone/>
              <a:defRPr/>
            </a:lvl8pPr>
            <a:lvl9pPr lvl="8" algn="r">
              <a:lnSpc>
                <a:spcPct val="95000"/>
              </a:lnSpc>
              <a:spcBef>
                <a:spcPts val="270"/>
              </a:spcBef>
              <a:spcAft>
                <a:spcPts val="270"/>
              </a:spcAft>
              <a:buSzPts val="1400"/>
              <a:buNone/>
              <a:defRPr/>
            </a:lvl9pPr>
          </a:lstStyle>
          <a:p/>
        </p:txBody>
      </p:sp>
      <p:sp>
        <p:nvSpPr>
          <p:cNvPr id="213" name="Google Shape;213;p33"/>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1">
  <p:cSld name="Presentation Title 1">
    <p:spTree>
      <p:nvGrpSpPr>
        <p:cNvPr id="220" name="Shape 220"/>
        <p:cNvGrpSpPr/>
        <p:nvPr/>
      </p:nvGrpSpPr>
      <p:grpSpPr>
        <a:xfrm>
          <a:off x="0" y="0"/>
          <a:ext cx="0" cy="0"/>
          <a:chOff x="0" y="0"/>
          <a:chExt cx="0" cy="0"/>
        </a:xfrm>
      </p:grpSpPr>
      <p:pic>
        <p:nvPicPr>
          <p:cNvPr id="221" name="Google Shape;221;p35"/>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22" name="Google Shape;222;p35"/>
          <p:cNvSpPr txBox="1"/>
          <p:nvPr>
            <p:ph type="title"/>
          </p:nvPr>
        </p:nvSpPr>
        <p:spPr>
          <a:xfrm>
            <a:off x="1149483" y="1218850"/>
            <a:ext cx="6123300" cy="1611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100"/>
              <a:buFont typeface="Arial"/>
              <a:buNone/>
              <a:defRPr b="1" i="0" sz="51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3" name="Google Shape;223;p35"/>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4" name="Google Shape;224;p35"/>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225" name="Shape 225"/>
        <p:cNvGrpSpPr/>
        <p:nvPr/>
      </p:nvGrpSpPr>
      <p:grpSpPr>
        <a:xfrm>
          <a:off x="0" y="0"/>
          <a:ext cx="0" cy="0"/>
          <a:chOff x="0" y="0"/>
          <a:chExt cx="0" cy="0"/>
        </a:xfrm>
      </p:grpSpPr>
      <p:sp>
        <p:nvSpPr>
          <p:cNvPr id="226" name="Google Shape;226;p36"/>
          <p:cNvSpPr txBox="1"/>
          <p:nvPr>
            <p:ph type="title"/>
          </p:nvPr>
        </p:nvSpPr>
        <p:spPr>
          <a:xfrm>
            <a:off x="203200" y="0"/>
            <a:ext cx="11480700" cy="990900"/>
          </a:xfrm>
          <a:prstGeom prst="rect">
            <a:avLst/>
          </a:prstGeom>
          <a:noFill/>
          <a:ln>
            <a:noFill/>
          </a:ln>
        </p:spPr>
        <p:txBody>
          <a:bodyPr anchorCtr="0" anchor="ctr" bIns="45675" lIns="91375" spcFirstLastPara="1" rIns="91375" wrap="square" tIns="45675">
            <a:normAutofit/>
          </a:bodyPr>
          <a:lstStyle>
            <a:lvl1pPr lvl="0" rtl="0" algn="r">
              <a:lnSpc>
                <a:spcPct val="95000"/>
              </a:lnSpc>
              <a:spcBef>
                <a:spcPts val="400"/>
              </a:spcBef>
              <a:spcAft>
                <a:spcPts val="0"/>
              </a:spcAft>
              <a:buSzPts val="4400"/>
              <a:buNone/>
              <a:defRPr>
                <a:latin typeface="Arial"/>
                <a:ea typeface="Arial"/>
                <a:cs typeface="Arial"/>
                <a:sym typeface="Arial"/>
              </a:defRPr>
            </a:lvl1pPr>
            <a:lvl2pPr lvl="1" rtl="0" algn="r">
              <a:lnSpc>
                <a:spcPct val="95000"/>
              </a:lnSpc>
              <a:spcBef>
                <a:spcPts val="400"/>
              </a:spcBef>
              <a:spcAft>
                <a:spcPts val="0"/>
              </a:spcAft>
              <a:buSzPts val="1500"/>
              <a:buNone/>
              <a:defRPr/>
            </a:lvl2pPr>
            <a:lvl3pPr lvl="2" rtl="0" algn="r">
              <a:lnSpc>
                <a:spcPct val="95000"/>
              </a:lnSpc>
              <a:spcBef>
                <a:spcPts val="300"/>
              </a:spcBef>
              <a:spcAft>
                <a:spcPts val="0"/>
              </a:spcAft>
              <a:buSzPts val="1500"/>
              <a:buNone/>
              <a:defRPr/>
            </a:lvl3pPr>
            <a:lvl4pPr lvl="3" rtl="0" algn="r">
              <a:lnSpc>
                <a:spcPct val="95000"/>
              </a:lnSpc>
              <a:spcBef>
                <a:spcPts val="300"/>
              </a:spcBef>
              <a:spcAft>
                <a:spcPts val="0"/>
              </a:spcAft>
              <a:buSzPts val="1500"/>
              <a:buNone/>
              <a:defRPr/>
            </a:lvl4pPr>
            <a:lvl5pPr lvl="4" rtl="0" algn="r">
              <a:lnSpc>
                <a:spcPct val="95000"/>
              </a:lnSpc>
              <a:spcBef>
                <a:spcPts val="300"/>
              </a:spcBef>
              <a:spcAft>
                <a:spcPts val="0"/>
              </a:spcAft>
              <a:buSzPts val="1500"/>
              <a:buNone/>
              <a:defRPr/>
            </a:lvl5pPr>
            <a:lvl6pPr lvl="5" rtl="0" algn="r">
              <a:lnSpc>
                <a:spcPct val="95000"/>
              </a:lnSpc>
              <a:spcBef>
                <a:spcPts val="300"/>
              </a:spcBef>
              <a:spcAft>
                <a:spcPts val="0"/>
              </a:spcAft>
              <a:buSzPts val="1500"/>
              <a:buNone/>
              <a:defRPr/>
            </a:lvl6pPr>
            <a:lvl7pPr lvl="6" rtl="0" algn="r">
              <a:lnSpc>
                <a:spcPct val="95000"/>
              </a:lnSpc>
              <a:spcBef>
                <a:spcPts val="300"/>
              </a:spcBef>
              <a:spcAft>
                <a:spcPts val="0"/>
              </a:spcAft>
              <a:buSzPts val="1500"/>
              <a:buNone/>
              <a:defRPr/>
            </a:lvl7pPr>
            <a:lvl8pPr lvl="7" rtl="0" algn="r">
              <a:lnSpc>
                <a:spcPct val="95000"/>
              </a:lnSpc>
              <a:spcBef>
                <a:spcPts val="300"/>
              </a:spcBef>
              <a:spcAft>
                <a:spcPts val="0"/>
              </a:spcAft>
              <a:buSzPts val="1500"/>
              <a:buNone/>
              <a:defRPr/>
            </a:lvl8pPr>
            <a:lvl9pPr lvl="8" rtl="0" algn="r">
              <a:lnSpc>
                <a:spcPct val="95000"/>
              </a:lnSpc>
              <a:spcBef>
                <a:spcPts val="300"/>
              </a:spcBef>
              <a:spcAft>
                <a:spcPts val="300"/>
              </a:spcAft>
              <a:buSzPts val="1500"/>
              <a:buNone/>
              <a:defRPr/>
            </a:lvl9pPr>
          </a:lstStyle>
          <a:p/>
        </p:txBody>
      </p:sp>
      <p:sp>
        <p:nvSpPr>
          <p:cNvPr id="227" name="Google Shape;227;p36"/>
          <p:cNvSpPr txBox="1"/>
          <p:nvPr>
            <p:ph idx="1" type="body"/>
          </p:nvPr>
        </p:nvSpPr>
        <p:spPr>
          <a:xfrm>
            <a:off x="795867" y="1267200"/>
            <a:ext cx="10887900" cy="4970100"/>
          </a:xfrm>
          <a:prstGeom prst="rect">
            <a:avLst/>
          </a:prstGeom>
          <a:noFill/>
          <a:ln>
            <a:noFill/>
          </a:ln>
        </p:spPr>
        <p:txBody>
          <a:bodyPr anchorCtr="0" anchor="t" bIns="0" lIns="0" spcFirstLastPara="1" rIns="0" wrap="square" tIns="0">
            <a:normAutofit/>
          </a:bodyPr>
          <a:lstStyle>
            <a:lvl1pPr indent="-228600" lvl="0" marL="457200" rtl="0" algn="l">
              <a:lnSpc>
                <a:spcPct val="105000"/>
              </a:lnSpc>
              <a:spcBef>
                <a:spcPts val="400"/>
              </a:spcBef>
              <a:spcAft>
                <a:spcPts val="0"/>
              </a:spcAft>
              <a:buSzPts val="2800"/>
              <a:buNone/>
              <a:defRPr sz="2300">
                <a:latin typeface="Arial"/>
                <a:ea typeface="Arial"/>
                <a:cs typeface="Arial"/>
                <a:sym typeface="Arial"/>
              </a:defRPr>
            </a:lvl1pPr>
            <a:lvl2pPr indent="-355600" lvl="1" marL="914400" rtl="0" algn="l">
              <a:lnSpc>
                <a:spcPct val="105000"/>
              </a:lnSpc>
              <a:spcBef>
                <a:spcPts val="400"/>
              </a:spcBef>
              <a:spcAft>
                <a:spcPts val="0"/>
              </a:spcAft>
              <a:buSzPts val="2000"/>
              <a:buFont typeface="Arial"/>
              <a:buChar char="•"/>
              <a:defRPr sz="2000">
                <a:latin typeface="Arial"/>
                <a:ea typeface="Arial"/>
                <a:cs typeface="Arial"/>
                <a:sym typeface="Arial"/>
              </a:defRPr>
            </a:lvl2pPr>
            <a:lvl3pPr indent="-349250" lvl="2" marL="1371600" rtl="0" algn="l">
              <a:lnSpc>
                <a:spcPct val="105000"/>
              </a:lnSpc>
              <a:spcBef>
                <a:spcPts val="400"/>
              </a:spcBef>
              <a:spcAft>
                <a:spcPts val="0"/>
              </a:spcAft>
              <a:buSzPts val="1900"/>
              <a:buFont typeface="Arial"/>
              <a:buChar char="•"/>
              <a:defRPr sz="1900">
                <a:latin typeface="Arial"/>
                <a:ea typeface="Arial"/>
                <a:cs typeface="Arial"/>
                <a:sym typeface="Arial"/>
              </a:defRPr>
            </a:lvl3pPr>
            <a:lvl4pPr indent="-330200" lvl="3" marL="1828800" rtl="0" algn="l">
              <a:lnSpc>
                <a:spcPct val="105000"/>
              </a:lnSpc>
              <a:spcBef>
                <a:spcPts val="300"/>
              </a:spcBef>
              <a:spcAft>
                <a:spcPts val="0"/>
              </a:spcAft>
              <a:buSzPts val="1600"/>
              <a:buFont typeface="Arial"/>
              <a:buChar char="•"/>
              <a:defRPr sz="1600">
                <a:latin typeface="Arial"/>
                <a:ea typeface="Arial"/>
                <a:cs typeface="Arial"/>
                <a:sym typeface="Arial"/>
              </a:defRPr>
            </a:lvl4pPr>
            <a:lvl5pPr indent="-330200" lvl="4" marL="2286000" rtl="0" algn="l">
              <a:lnSpc>
                <a:spcPct val="90000"/>
              </a:lnSpc>
              <a:spcBef>
                <a:spcPts val="300"/>
              </a:spcBef>
              <a:spcAft>
                <a:spcPts val="0"/>
              </a:spcAft>
              <a:buSzPts val="1600"/>
              <a:buFont typeface="Arial"/>
              <a:buChar char="•"/>
              <a:defRPr sz="1600">
                <a:latin typeface="Arial"/>
                <a:ea typeface="Arial"/>
                <a:cs typeface="Arial"/>
                <a:sym typeface="Arial"/>
              </a:defRPr>
            </a:lvl5pPr>
            <a:lvl6pPr indent="-349250" lvl="5" marL="2743200" rtl="0" algn="l">
              <a:lnSpc>
                <a:spcPct val="90000"/>
              </a:lnSpc>
              <a:spcBef>
                <a:spcPts val="400"/>
              </a:spcBef>
              <a:spcAft>
                <a:spcPts val="0"/>
              </a:spcAft>
              <a:buSzPts val="1900"/>
              <a:buFont typeface="Arial"/>
              <a:buChar char="•"/>
              <a:defRPr sz="1900"/>
            </a:lvl6pPr>
            <a:lvl7pPr indent="-349250" lvl="6" marL="3200400" rtl="0" algn="l">
              <a:lnSpc>
                <a:spcPct val="90000"/>
              </a:lnSpc>
              <a:spcBef>
                <a:spcPts val="400"/>
              </a:spcBef>
              <a:spcAft>
                <a:spcPts val="0"/>
              </a:spcAft>
              <a:buSzPts val="1900"/>
              <a:buFont typeface="Arial"/>
              <a:buChar char="•"/>
              <a:defRPr sz="1900"/>
            </a:lvl7pPr>
            <a:lvl8pPr indent="-349250" lvl="7" marL="3657600" rtl="0" algn="l">
              <a:lnSpc>
                <a:spcPct val="90000"/>
              </a:lnSpc>
              <a:spcBef>
                <a:spcPts val="400"/>
              </a:spcBef>
              <a:spcAft>
                <a:spcPts val="0"/>
              </a:spcAft>
              <a:buSzPts val="1900"/>
              <a:buFont typeface="Arial"/>
              <a:buChar char="•"/>
              <a:defRPr sz="1900"/>
            </a:lvl8pPr>
            <a:lvl9pPr indent="-349250" lvl="8" marL="4114800" rtl="0" algn="l">
              <a:lnSpc>
                <a:spcPct val="90000"/>
              </a:lnSpc>
              <a:spcBef>
                <a:spcPts val="400"/>
              </a:spcBef>
              <a:spcAft>
                <a:spcPts val="100"/>
              </a:spcAft>
              <a:buSzPts val="1900"/>
              <a:buFont typeface="Arial"/>
              <a:buChar char="•"/>
              <a:defRPr sz="1900"/>
            </a:lvl9pPr>
          </a:lstStyle>
          <a:p/>
        </p:txBody>
      </p:sp>
      <p:sp>
        <p:nvSpPr>
          <p:cNvPr id="228" name="Google Shape;228;p36"/>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s">
  <p:cSld name="Section Headers">
    <p:spTree>
      <p:nvGrpSpPr>
        <p:cNvPr id="229" name="Shape 229"/>
        <p:cNvGrpSpPr/>
        <p:nvPr/>
      </p:nvGrpSpPr>
      <p:grpSpPr>
        <a:xfrm>
          <a:off x="0" y="0"/>
          <a:ext cx="0" cy="0"/>
          <a:chOff x="0" y="0"/>
          <a:chExt cx="0" cy="0"/>
        </a:xfrm>
      </p:grpSpPr>
      <p:sp>
        <p:nvSpPr>
          <p:cNvPr id="230" name="Google Shape;230;p37"/>
          <p:cNvSpPr txBox="1"/>
          <p:nvPr>
            <p:ph type="ctrTitle"/>
          </p:nvPr>
        </p:nvSpPr>
        <p:spPr>
          <a:xfrm>
            <a:off x="1391477" y="1524003"/>
            <a:ext cx="10363200" cy="993900"/>
          </a:xfrm>
          <a:prstGeom prst="rect">
            <a:avLst/>
          </a:prstGeom>
          <a:noFill/>
          <a:ln>
            <a:noFill/>
          </a:ln>
        </p:spPr>
        <p:txBody>
          <a:bodyPr anchorCtr="0" anchor="ctr" bIns="0" lIns="0" spcFirstLastPara="1" rIns="0" wrap="square" tIns="0">
            <a:normAutofit/>
          </a:bodyPr>
          <a:lstStyle>
            <a:lvl1pPr lvl="0" rtl="0" algn="l">
              <a:lnSpc>
                <a:spcPct val="95000"/>
              </a:lnSpc>
              <a:spcBef>
                <a:spcPts val="700"/>
              </a:spcBef>
              <a:spcAft>
                <a:spcPts val="0"/>
              </a:spcAft>
              <a:buSzPts val="4400"/>
              <a:buNone/>
              <a:defRPr sz="4000">
                <a:solidFill>
                  <a:srgbClr val="225398"/>
                </a:solidFill>
                <a:latin typeface="Arial"/>
                <a:ea typeface="Arial"/>
                <a:cs typeface="Arial"/>
                <a:sym typeface="Arial"/>
              </a:defRPr>
            </a:lvl1pPr>
            <a:lvl2pPr lvl="1" rtl="0" algn="r">
              <a:lnSpc>
                <a:spcPct val="95000"/>
              </a:lnSpc>
              <a:spcBef>
                <a:spcPts val="700"/>
              </a:spcBef>
              <a:spcAft>
                <a:spcPts val="0"/>
              </a:spcAft>
              <a:buSzPts val="1500"/>
              <a:buNone/>
              <a:defRPr/>
            </a:lvl2pPr>
            <a:lvl3pPr lvl="2" rtl="0" algn="r">
              <a:lnSpc>
                <a:spcPct val="95000"/>
              </a:lnSpc>
              <a:spcBef>
                <a:spcPts val="300"/>
              </a:spcBef>
              <a:spcAft>
                <a:spcPts val="0"/>
              </a:spcAft>
              <a:buSzPts val="1500"/>
              <a:buNone/>
              <a:defRPr/>
            </a:lvl3pPr>
            <a:lvl4pPr lvl="3" rtl="0" algn="r">
              <a:lnSpc>
                <a:spcPct val="95000"/>
              </a:lnSpc>
              <a:spcBef>
                <a:spcPts val="300"/>
              </a:spcBef>
              <a:spcAft>
                <a:spcPts val="0"/>
              </a:spcAft>
              <a:buSzPts val="1500"/>
              <a:buNone/>
              <a:defRPr/>
            </a:lvl4pPr>
            <a:lvl5pPr lvl="4" rtl="0" algn="r">
              <a:lnSpc>
                <a:spcPct val="95000"/>
              </a:lnSpc>
              <a:spcBef>
                <a:spcPts val="300"/>
              </a:spcBef>
              <a:spcAft>
                <a:spcPts val="0"/>
              </a:spcAft>
              <a:buSzPts val="1500"/>
              <a:buNone/>
              <a:defRPr/>
            </a:lvl5pPr>
            <a:lvl6pPr lvl="5" rtl="0" algn="r">
              <a:lnSpc>
                <a:spcPct val="95000"/>
              </a:lnSpc>
              <a:spcBef>
                <a:spcPts val="300"/>
              </a:spcBef>
              <a:spcAft>
                <a:spcPts val="0"/>
              </a:spcAft>
              <a:buSzPts val="1500"/>
              <a:buNone/>
              <a:defRPr/>
            </a:lvl6pPr>
            <a:lvl7pPr lvl="6" rtl="0" algn="r">
              <a:lnSpc>
                <a:spcPct val="95000"/>
              </a:lnSpc>
              <a:spcBef>
                <a:spcPts val="300"/>
              </a:spcBef>
              <a:spcAft>
                <a:spcPts val="0"/>
              </a:spcAft>
              <a:buSzPts val="1500"/>
              <a:buNone/>
              <a:defRPr/>
            </a:lvl7pPr>
            <a:lvl8pPr lvl="7" rtl="0" algn="r">
              <a:lnSpc>
                <a:spcPct val="95000"/>
              </a:lnSpc>
              <a:spcBef>
                <a:spcPts val="300"/>
              </a:spcBef>
              <a:spcAft>
                <a:spcPts val="0"/>
              </a:spcAft>
              <a:buSzPts val="1500"/>
              <a:buNone/>
              <a:defRPr/>
            </a:lvl8pPr>
            <a:lvl9pPr lvl="8" rtl="0" algn="r">
              <a:lnSpc>
                <a:spcPct val="95000"/>
              </a:lnSpc>
              <a:spcBef>
                <a:spcPts val="300"/>
              </a:spcBef>
              <a:spcAft>
                <a:spcPts val="300"/>
              </a:spcAft>
              <a:buSzPts val="1500"/>
              <a:buNone/>
              <a:defRPr/>
            </a:lvl9pPr>
          </a:lstStyle>
          <a:p/>
        </p:txBody>
      </p:sp>
      <p:sp>
        <p:nvSpPr>
          <p:cNvPr id="231" name="Google Shape;231;p37"/>
          <p:cNvSpPr txBox="1"/>
          <p:nvPr>
            <p:ph idx="1" type="subTitle"/>
          </p:nvPr>
        </p:nvSpPr>
        <p:spPr>
          <a:xfrm>
            <a:off x="1391479" y="4492625"/>
            <a:ext cx="10369500" cy="841500"/>
          </a:xfrm>
          <a:prstGeom prst="rect">
            <a:avLst/>
          </a:prstGeom>
          <a:noFill/>
          <a:ln>
            <a:noFill/>
          </a:ln>
        </p:spPr>
        <p:txBody>
          <a:bodyPr anchorCtr="0" anchor="ctr" bIns="0" lIns="0" spcFirstLastPara="1" rIns="0" wrap="square" tIns="0">
            <a:normAutofit/>
          </a:bodyPr>
          <a:lstStyle>
            <a:lvl1pPr lvl="0" rtl="0" algn="l">
              <a:lnSpc>
                <a:spcPct val="105000"/>
              </a:lnSpc>
              <a:spcBef>
                <a:spcPts val="500"/>
              </a:spcBef>
              <a:spcAft>
                <a:spcPts val="0"/>
              </a:spcAft>
              <a:buSzPts val="2800"/>
              <a:buNone/>
              <a:defRPr sz="2800">
                <a:solidFill>
                  <a:srgbClr val="225398"/>
                </a:solidFill>
                <a:latin typeface="Arial"/>
                <a:ea typeface="Arial"/>
                <a:cs typeface="Arial"/>
                <a:sym typeface="Arial"/>
              </a:defRPr>
            </a:lvl1pPr>
            <a:lvl2pPr lvl="1" rtl="0" algn="l">
              <a:lnSpc>
                <a:spcPct val="105000"/>
              </a:lnSpc>
              <a:spcBef>
                <a:spcPts val="400"/>
              </a:spcBef>
              <a:spcAft>
                <a:spcPts val="0"/>
              </a:spcAft>
              <a:buSzPts val="1900"/>
              <a:buChar char="•"/>
              <a:defRPr/>
            </a:lvl2pPr>
            <a:lvl3pPr lvl="2" rtl="0" algn="l">
              <a:lnSpc>
                <a:spcPct val="105000"/>
              </a:lnSpc>
              <a:spcBef>
                <a:spcPts val="400"/>
              </a:spcBef>
              <a:spcAft>
                <a:spcPts val="0"/>
              </a:spcAft>
              <a:buSzPts val="1900"/>
              <a:buChar char="•"/>
              <a:defRPr/>
            </a:lvl3pPr>
            <a:lvl4pPr lvl="3" rtl="0" algn="l">
              <a:lnSpc>
                <a:spcPct val="105000"/>
              </a:lnSpc>
              <a:spcBef>
                <a:spcPts val="400"/>
              </a:spcBef>
              <a:spcAft>
                <a:spcPts val="0"/>
              </a:spcAft>
              <a:buSzPts val="1900"/>
              <a:buChar char="•"/>
              <a:defRPr/>
            </a:lvl4pPr>
            <a:lvl5pPr lvl="4" rtl="0" algn="l">
              <a:lnSpc>
                <a:spcPct val="90000"/>
              </a:lnSpc>
              <a:spcBef>
                <a:spcPts val="400"/>
              </a:spcBef>
              <a:spcAft>
                <a:spcPts val="0"/>
              </a:spcAft>
              <a:buSzPts val="1900"/>
              <a:buChar char="•"/>
              <a:defRPr/>
            </a:lvl5pPr>
            <a:lvl6pPr lvl="5" rtl="0" algn="l">
              <a:lnSpc>
                <a:spcPct val="90000"/>
              </a:lnSpc>
              <a:spcBef>
                <a:spcPts val="400"/>
              </a:spcBef>
              <a:spcAft>
                <a:spcPts val="0"/>
              </a:spcAft>
              <a:buSzPts val="1900"/>
              <a:buChar char="•"/>
              <a:defRPr/>
            </a:lvl6pPr>
            <a:lvl7pPr lvl="6" rtl="0" algn="l">
              <a:lnSpc>
                <a:spcPct val="90000"/>
              </a:lnSpc>
              <a:spcBef>
                <a:spcPts val="400"/>
              </a:spcBef>
              <a:spcAft>
                <a:spcPts val="0"/>
              </a:spcAft>
              <a:buSzPts val="1900"/>
              <a:buChar char="•"/>
              <a:defRPr/>
            </a:lvl7pPr>
            <a:lvl8pPr lvl="7" rtl="0" algn="l">
              <a:lnSpc>
                <a:spcPct val="90000"/>
              </a:lnSpc>
              <a:spcBef>
                <a:spcPts val="400"/>
              </a:spcBef>
              <a:spcAft>
                <a:spcPts val="0"/>
              </a:spcAft>
              <a:buSzPts val="1900"/>
              <a:buChar char="•"/>
              <a:defRPr/>
            </a:lvl8pPr>
            <a:lvl9pPr lvl="8" rtl="0" algn="l">
              <a:lnSpc>
                <a:spcPct val="90000"/>
              </a:lnSpc>
              <a:spcBef>
                <a:spcPts val="400"/>
              </a:spcBef>
              <a:spcAft>
                <a:spcPts val="100"/>
              </a:spcAft>
              <a:buSzPts val="1900"/>
              <a:buChar char="•"/>
              <a:defRPr/>
            </a:lvl9pPr>
          </a:lstStyle>
          <a:p/>
        </p:txBody>
      </p:sp>
      <p:sp>
        <p:nvSpPr>
          <p:cNvPr id="232" name="Google Shape;232;p37"/>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Heavy Copy 2">
  <p:cSld name="Section with Heavy Copy 2">
    <p:spTree>
      <p:nvGrpSpPr>
        <p:cNvPr id="233" name="Shape 233"/>
        <p:cNvGrpSpPr/>
        <p:nvPr/>
      </p:nvGrpSpPr>
      <p:grpSpPr>
        <a:xfrm>
          <a:off x="0" y="0"/>
          <a:ext cx="0" cy="0"/>
          <a:chOff x="0" y="0"/>
          <a:chExt cx="0" cy="0"/>
        </a:xfrm>
      </p:grpSpPr>
      <p:pic>
        <p:nvPicPr>
          <p:cNvPr id="234" name="Google Shape;234;p38"/>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35" name="Google Shape;235;p38"/>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6" name="Google Shape;236;p38"/>
          <p:cNvSpPr txBox="1"/>
          <p:nvPr/>
        </p:nvSpPr>
        <p:spPr>
          <a:xfrm>
            <a:off x="7396715" y="2290812"/>
            <a:ext cx="4432800" cy="1010400"/>
          </a:xfrm>
          <a:prstGeom prst="rect">
            <a:avLst/>
          </a:prstGeom>
          <a:noFill/>
          <a:ln>
            <a:noFill/>
          </a:ln>
        </p:spPr>
        <p:txBody>
          <a:bodyPr anchorCtr="0" anchor="b" bIns="45700" lIns="91425" spcFirstLastPara="1" rIns="91425" wrap="square" tIns="45700">
            <a:normAutofit/>
          </a:bodyPr>
          <a:lstStyle/>
          <a:p>
            <a:pPr indent="0" lvl="0" marL="0" marR="0" rtl="0" algn="l">
              <a:lnSpc>
                <a:spcPct val="150000"/>
              </a:lnSpc>
              <a:spcBef>
                <a:spcPts val="0"/>
              </a:spcBef>
              <a:spcAft>
                <a:spcPts val="0"/>
              </a:spcAft>
              <a:buClr>
                <a:schemeClr val="lt1"/>
              </a:buClr>
              <a:buSzPts val="1500"/>
              <a:buFont typeface="Arial"/>
              <a:buNone/>
            </a:pPr>
            <a:r>
              <a:rPr b="1" i="0" lang="en-US" sz="1500" u="none" cap="none" strike="noStrike">
                <a:solidFill>
                  <a:schemeClr val="lt1"/>
                </a:solidFill>
                <a:latin typeface="Arial"/>
                <a:ea typeface="Arial"/>
                <a:cs typeface="Arial"/>
                <a:sym typeface="Arial"/>
              </a:rPr>
              <a:t>Subhead</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500"/>
              <a:buFont typeface="Arial"/>
              <a:buNone/>
            </a:pPr>
            <a:r>
              <a:rPr b="1" i="0" lang="en-US" sz="1500" u="none" cap="none" strike="noStrike">
                <a:solidFill>
                  <a:schemeClr val="lt1"/>
                </a:solidFill>
                <a:latin typeface="Arial"/>
                <a:ea typeface="Arial"/>
                <a:cs typeface="Arial"/>
                <a:sym typeface="Arial"/>
              </a:rPr>
              <a:t>copy</a:t>
            </a:r>
            <a:endParaRPr b="0" i="0" sz="1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500"/>
              <a:buFont typeface="Arial"/>
              <a:buNone/>
            </a:pPr>
            <a:r>
              <a:rPr b="1" i="0" lang="en-US" sz="1500" u="none" cap="none" strike="noStrike">
                <a:solidFill>
                  <a:schemeClr val="lt1"/>
                </a:solidFill>
                <a:latin typeface="Arial"/>
                <a:ea typeface="Arial"/>
                <a:cs typeface="Arial"/>
                <a:sym typeface="Arial"/>
              </a:rPr>
              <a:t>here</a:t>
            </a:r>
            <a:endParaRPr b="0" i="0" sz="1500" u="none" cap="none" strike="noStrike">
              <a:solidFill>
                <a:srgbClr val="000000"/>
              </a:solidFill>
              <a:latin typeface="Arial"/>
              <a:ea typeface="Arial"/>
              <a:cs typeface="Arial"/>
              <a:sym typeface="Arial"/>
            </a:endParaRPr>
          </a:p>
        </p:txBody>
      </p:sp>
      <p:sp>
        <p:nvSpPr>
          <p:cNvPr id="237" name="Google Shape;237;p38"/>
          <p:cNvSpPr txBox="1"/>
          <p:nvPr/>
        </p:nvSpPr>
        <p:spPr>
          <a:xfrm>
            <a:off x="7396715" y="3333998"/>
            <a:ext cx="4250100" cy="1944300"/>
          </a:xfrm>
          <a:prstGeom prst="rect">
            <a:avLst/>
          </a:prstGeom>
          <a:noFill/>
          <a:ln>
            <a:noFill/>
          </a:ln>
        </p:spPr>
        <p:txBody>
          <a:bodyPr anchorCtr="0" anchor="b" bIns="45700" lIns="91425" spcFirstLastPara="1" rIns="91425" wrap="square" tIns="45700">
            <a:noAutofit/>
          </a:bodyPr>
          <a:lstStyle/>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Bullet</a:t>
            </a:r>
            <a:endParaRPr b="0" i="0" sz="1500" u="none" cap="none" strike="noStrike">
              <a:solidFill>
                <a:srgbClr val="000000"/>
              </a:solidFill>
              <a:latin typeface="Arial"/>
              <a:ea typeface="Arial"/>
              <a:cs typeface="Arial"/>
              <a:sym typeface="Arial"/>
            </a:endParaRPr>
          </a:p>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Copy</a:t>
            </a:r>
            <a:endParaRPr b="0" i="0" sz="1500" u="none" cap="none" strike="noStrike">
              <a:solidFill>
                <a:srgbClr val="000000"/>
              </a:solidFill>
              <a:latin typeface="Arial"/>
              <a:ea typeface="Arial"/>
              <a:cs typeface="Arial"/>
              <a:sym typeface="Arial"/>
            </a:endParaRPr>
          </a:p>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Goes</a:t>
            </a:r>
            <a:endParaRPr b="0" i="0" sz="1500" u="none" cap="none" strike="noStrike">
              <a:solidFill>
                <a:srgbClr val="000000"/>
              </a:solidFill>
              <a:latin typeface="Arial"/>
              <a:ea typeface="Arial"/>
              <a:cs typeface="Arial"/>
              <a:sym typeface="Arial"/>
            </a:endParaRPr>
          </a:p>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500" u="none" cap="none" strike="noStrike">
              <a:solidFill>
                <a:srgbClr val="000000"/>
              </a:solidFill>
              <a:latin typeface="Arial"/>
              <a:ea typeface="Arial"/>
              <a:cs typeface="Arial"/>
              <a:sym typeface="Arial"/>
            </a:endParaRPr>
          </a:p>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500" u="none" cap="none" strike="noStrike">
              <a:solidFill>
                <a:srgbClr val="000000"/>
              </a:solidFill>
              <a:latin typeface="Arial"/>
              <a:ea typeface="Arial"/>
              <a:cs typeface="Arial"/>
              <a:sym typeface="Arial"/>
            </a:endParaRPr>
          </a:p>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500" u="none" cap="none" strike="noStrike">
              <a:solidFill>
                <a:srgbClr val="000000"/>
              </a:solidFill>
              <a:latin typeface="Arial"/>
              <a:ea typeface="Arial"/>
              <a:cs typeface="Arial"/>
              <a:sym typeface="Arial"/>
            </a:endParaRPr>
          </a:p>
          <a:p>
            <a:pPr indent="-279400" lvl="0" marL="29210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500" u="none" cap="none" strike="noStrike">
              <a:solidFill>
                <a:srgbClr val="000000"/>
              </a:solidFill>
              <a:latin typeface="Arial"/>
              <a:ea typeface="Arial"/>
              <a:cs typeface="Arial"/>
              <a:sym typeface="Arial"/>
            </a:endParaRPr>
          </a:p>
        </p:txBody>
      </p:sp>
      <p:sp>
        <p:nvSpPr>
          <p:cNvPr id="238" name="Google Shape;238;p38"/>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239" name="Google Shape;239;p38"/>
          <p:cNvSpPr txBox="1"/>
          <p:nvPr>
            <p:ph idx="1" type="body"/>
          </p:nvPr>
        </p:nvSpPr>
        <p:spPr>
          <a:xfrm>
            <a:off x="6207860" y="2432735"/>
            <a:ext cx="5438100" cy="2985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0" name="Google Shape;240;p38"/>
          <p:cNvSpPr txBox="1"/>
          <p:nvPr>
            <p:ph idx="2" type="body"/>
          </p:nvPr>
        </p:nvSpPr>
        <p:spPr>
          <a:xfrm>
            <a:off x="546301" y="2432735"/>
            <a:ext cx="5438100" cy="3982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1" name="Google Shape;241;p38"/>
          <p:cNvSpPr txBox="1"/>
          <p:nvPr>
            <p:ph idx="3"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Heavy Copy 1">
  <p:cSld name="Section with Heavy Copy 1">
    <p:spTree>
      <p:nvGrpSpPr>
        <p:cNvPr id="242" name="Shape 242"/>
        <p:cNvGrpSpPr/>
        <p:nvPr/>
      </p:nvGrpSpPr>
      <p:grpSpPr>
        <a:xfrm>
          <a:off x="0" y="0"/>
          <a:ext cx="0" cy="0"/>
          <a:chOff x="0" y="0"/>
          <a:chExt cx="0" cy="0"/>
        </a:xfrm>
      </p:grpSpPr>
      <p:pic>
        <p:nvPicPr>
          <p:cNvPr id="243" name="Google Shape;243;p39"/>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44" name="Google Shape;244;p39"/>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5" name="Google Shape;245;p39"/>
          <p:cNvSpPr txBox="1"/>
          <p:nvPr>
            <p:ph idx="1" type="body"/>
          </p:nvPr>
        </p:nvSpPr>
        <p:spPr>
          <a:xfrm>
            <a:off x="546301" y="2432735"/>
            <a:ext cx="5438100" cy="3982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6" name="Google Shape;246;p39"/>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247" name="Google Shape;247;p39"/>
          <p:cNvSpPr txBox="1"/>
          <p:nvPr>
            <p:ph idx="2" type="body"/>
          </p:nvPr>
        </p:nvSpPr>
        <p:spPr>
          <a:xfrm>
            <a:off x="7425567" y="2432735"/>
            <a:ext cx="4220100" cy="3297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lt1"/>
              </a:buClr>
              <a:buSzPts val="1500"/>
              <a:buNone/>
              <a:defRPr b="0" i="0" sz="15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8" name="Google Shape;248;p39"/>
          <p:cNvSpPr txBox="1"/>
          <p:nvPr>
            <p:ph idx="3"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9" name="Shape 249"/>
        <p:cNvGrpSpPr/>
        <p:nvPr/>
      </p:nvGrpSpPr>
      <p:grpSpPr>
        <a:xfrm>
          <a:off x="0" y="0"/>
          <a:ext cx="0" cy="0"/>
          <a:chOff x="0" y="0"/>
          <a:chExt cx="0" cy="0"/>
        </a:xfrm>
      </p:grpSpPr>
      <p:sp>
        <p:nvSpPr>
          <p:cNvPr id="250" name="Google Shape;250;p4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rtl="0" algn="r">
              <a:lnSpc>
                <a:spcPct val="95000"/>
              </a:lnSpc>
              <a:spcBef>
                <a:spcPts val="0"/>
              </a:spcBef>
              <a:spcAft>
                <a:spcPts val="0"/>
              </a:spcAft>
              <a:buClr>
                <a:srgbClr val="00599C"/>
              </a:buClr>
              <a:buSzPts val="2800"/>
              <a:buFont typeface="Arial"/>
              <a:buNone/>
              <a:defRPr/>
            </a:lvl1pPr>
            <a:lvl2pPr lvl="1" rtl="0" algn="r">
              <a:lnSpc>
                <a:spcPct val="95000"/>
              </a:lnSpc>
              <a:spcBef>
                <a:spcPts val="0"/>
              </a:spcBef>
              <a:spcAft>
                <a:spcPts val="0"/>
              </a:spcAft>
              <a:buClr>
                <a:srgbClr val="225398"/>
              </a:buClr>
              <a:buSzPts val="2800"/>
              <a:buFont typeface="Arial"/>
              <a:buNone/>
              <a:defRPr/>
            </a:lvl2pPr>
            <a:lvl3pPr lvl="2" rtl="0" algn="r">
              <a:lnSpc>
                <a:spcPct val="95000"/>
              </a:lnSpc>
              <a:spcBef>
                <a:spcPts val="0"/>
              </a:spcBef>
              <a:spcAft>
                <a:spcPts val="0"/>
              </a:spcAft>
              <a:buClr>
                <a:srgbClr val="225398"/>
              </a:buClr>
              <a:buSzPts val="2800"/>
              <a:buFont typeface="Arial"/>
              <a:buNone/>
              <a:defRPr/>
            </a:lvl3pPr>
            <a:lvl4pPr lvl="3" rtl="0" algn="r">
              <a:lnSpc>
                <a:spcPct val="95000"/>
              </a:lnSpc>
              <a:spcBef>
                <a:spcPts val="0"/>
              </a:spcBef>
              <a:spcAft>
                <a:spcPts val="0"/>
              </a:spcAft>
              <a:buClr>
                <a:srgbClr val="225398"/>
              </a:buClr>
              <a:buSzPts val="2800"/>
              <a:buFont typeface="Arial"/>
              <a:buNone/>
              <a:defRPr/>
            </a:lvl4pPr>
            <a:lvl5pPr lvl="4" rtl="0" algn="r">
              <a:lnSpc>
                <a:spcPct val="95000"/>
              </a:lnSpc>
              <a:spcBef>
                <a:spcPts val="0"/>
              </a:spcBef>
              <a:spcAft>
                <a:spcPts val="0"/>
              </a:spcAft>
              <a:buClr>
                <a:srgbClr val="225398"/>
              </a:buClr>
              <a:buSzPts val="2800"/>
              <a:buFont typeface="Arial"/>
              <a:buNone/>
              <a:defRPr/>
            </a:lvl5pPr>
            <a:lvl6pPr lvl="5" rtl="0" algn="r">
              <a:lnSpc>
                <a:spcPct val="95000"/>
              </a:lnSpc>
              <a:spcBef>
                <a:spcPts val="0"/>
              </a:spcBef>
              <a:spcAft>
                <a:spcPts val="0"/>
              </a:spcAft>
              <a:buClr>
                <a:schemeClr val="accent2"/>
              </a:buClr>
              <a:buSzPts val="2800"/>
              <a:buFont typeface="Arial"/>
              <a:buNone/>
              <a:defRPr/>
            </a:lvl6pPr>
            <a:lvl7pPr lvl="6" rtl="0" algn="r">
              <a:lnSpc>
                <a:spcPct val="95000"/>
              </a:lnSpc>
              <a:spcBef>
                <a:spcPts val="0"/>
              </a:spcBef>
              <a:spcAft>
                <a:spcPts val="0"/>
              </a:spcAft>
              <a:buClr>
                <a:schemeClr val="accent2"/>
              </a:buClr>
              <a:buSzPts val="2800"/>
              <a:buFont typeface="Arial"/>
              <a:buNone/>
              <a:defRPr/>
            </a:lvl7pPr>
            <a:lvl8pPr lvl="7" rtl="0" algn="r">
              <a:lnSpc>
                <a:spcPct val="95000"/>
              </a:lnSpc>
              <a:spcBef>
                <a:spcPts val="0"/>
              </a:spcBef>
              <a:spcAft>
                <a:spcPts val="0"/>
              </a:spcAft>
              <a:buClr>
                <a:schemeClr val="accent2"/>
              </a:buClr>
              <a:buSzPts val="2800"/>
              <a:buFont typeface="Arial"/>
              <a:buNone/>
              <a:defRPr/>
            </a:lvl8pPr>
            <a:lvl9pPr lvl="8" rtl="0" algn="r">
              <a:lnSpc>
                <a:spcPct val="95000"/>
              </a:lnSpc>
              <a:spcBef>
                <a:spcPts val="0"/>
              </a:spcBef>
              <a:spcAft>
                <a:spcPts val="0"/>
              </a:spcAft>
              <a:buClr>
                <a:schemeClr val="accent2"/>
              </a:buClr>
              <a:buSzPts val="2800"/>
              <a:buFont typeface="Arial"/>
              <a:buNone/>
              <a:defRPr/>
            </a:lvl9pPr>
          </a:lstStyle>
          <a:p/>
        </p:txBody>
      </p:sp>
      <p:sp>
        <p:nvSpPr>
          <p:cNvPr id="251" name="Google Shape;251;p4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74650" lvl="0" marL="457200" rtl="0" algn="l">
              <a:lnSpc>
                <a:spcPct val="105000"/>
              </a:lnSpc>
              <a:spcBef>
                <a:spcPts val="0"/>
              </a:spcBef>
              <a:spcAft>
                <a:spcPts val="0"/>
              </a:spcAft>
              <a:buSzPts val="2300"/>
              <a:buChar char="●"/>
              <a:defRPr/>
            </a:lvl1pPr>
            <a:lvl2pPr indent="-349250" lvl="1" marL="914400" rtl="0" algn="l">
              <a:lnSpc>
                <a:spcPct val="105000"/>
              </a:lnSpc>
              <a:spcBef>
                <a:spcPts val="1600"/>
              </a:spcBef>
              <a:spcAft>
                <a:spcPts val="0"/>
              </a:spcAft>
              <a:buSzPts val="1900"/>
              <a:buFont typeface="Arial"/>
              <a:buChar char="○"/>
              <a:defRPr/>
            </a:lvl2pPr>
            <a:lvl3pPr indent="-323850" lvl="2" marL="1371600" rtl="0" algn="l">
              <a:lnSpc>
                <a:spcPct val="105000"/>
              </a:lnSpc>
              <a:spcBef>
                <a:spcPts val="1600"/>
              </a:spcBef>
              <a:spcAft>
                <a:spcPts val="0"/>
              </a:spcAft>
              <a:buSzPts val="1500"/>
              <a:buFont typeface="Arial"/>
              <a:buChar char="■"/>
              <a:defRPr/>
            </a:lvl3pPr>
            <a:lvl4pPr indent="-323850" lvl="3" marL="1828800" rtl="0" algn="l">
              <a:lnSpc>
                <a:spcPct val="105000"/>
              </a:lnSpc>
              <a:spcBef>
                <a:spcPts val="1600"/>
              </a:spcBef>
              <a:spcAft>
                <a:spcPts val="0"/>
              </a:spcAft>
              <a:buSzPts val="1500"/>
              <a:buFont typeface="Arial"/>
              <a:buChar char="●"/>
              <a:defRPr/>
            </a:lvl4pPr>
            <a:lvl5pPr indent="-323850" lvl="4" marL="2286000" rtl="0" algn="l">
              <a:lnSpc>
                <a:spcPct val="90000"/>
              </a:lnSpc>
              <a:spcBef>
                <a:spcPts val="1600"/>
              </a:spcBef>
              <a:spcAft>
                <a:spcPts val="0"/>
              </a:spcAft>
              <a:buSzPts val="1500"/>
              <a:buFont typeface="Arial"/>
              <a:buChar char="○"/>
              <a:defRPr/>
            </a:lvl5pPr>
            <a:lvl6pPr indent="-323850" lvl="5" marL="2743200" rtl="0" algn="l">
              <a:lnSpc>
                <a:spcPct val="90000"/>
              </a:lnSpc>
              <a:spcBef>
                <a:spcPts val="1600"/>
              </a:spcBef>
              <a:spcAft>
                <a:spcPts val="0"/>
              </a:spcAft>
              <a:buSzPts val="1500"/>
              <a:buFont typeface="Arial"/>
              <a:buChar char="■"/>
              <a:defRPr/>
            </a:lvl6pPr>
            <a:lvl7pPr indent="-323850" lvl="6" marL="3200400" rtl="0" algn="l">
              <a:lnSpc>
                <a:spcPct val="90000"/>
              </a:lnSpc>
              <a:spcBef>
                <a:spcPts val="1600"/>
              </a:spcBef>
              <a:spcAft>
                <a:spcPts val="0"/>
              </a:spcAft>
              <a:buSzPts val="1500"/>
              <a:buFont typeface="Arial"/>
              <a:buChar char="●"/>
              <a:defRPr/>
            </a:lvl7pPr>
            <a:lvl8pPr indent="-323850" lvl="7" marL="3657600" rtl="0" algn="l">
              <a:lnSpc>
                <a:spcPct val="90000"/>
              </a:lnSpc>
              <a:spcBef>
                <a:spcPts val="1600"/>
              </a:spcBef>
              <a:spcAft>
                <a:spcPts val="0"/>
              </a:spcAft>
              <a:buSzPts val="1500"/>
              <a:buFont typeface="Arial"/>
              <a:buChar char="○"/>
              <a:defRPr/>
            </a:lvl8pPr>
            <a:lvl9pPr indent="-323850" lvl="8" marL="4114800" rtl="0" algn="l">
              <a:lnSpc>
                <a:spcPct val="90000"/>
              </a:lnSpc>
              <a:spcBef>
                <a:spcPts val="1600"/>
              </a:spcBef>
              <a:spcAft>
                <a:spcPts val="1600"/>
              </a:spcAft>
              <a:buSzPts val="1500"/>
              <a:buFont typeface="Arial"/>
              <a:buChar char="■"/>
              <a:defRPr/>
            </a:lvl9pPr>
          </a:lstStyle>
          <a:p/>
        </p:txBody>
      </p:sp>
      <p:sp>
        <p:nvSpPr>
          <p:cNvPr id="252" name="Google Shape;252;p40"/>
          <p:cNvSpPr txBox="1"/>
          <p:nvPr>
            <p:ph idx="12" type="sldNum"/>
          </p:nvPr>
        </p:nvSpPr>
        <p:spPr>
          <a:xfrm>
            <a:off x="11296610"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53" name="Shape 253"/>
        <p:cNvGrpSpPr/>
        <p:nvPr/>
      </p:nvGrpSpPr>
      <p:grpSpPr>
        <a:xfrm>
          <a:off x="0" y="0"/>
          <a:ext cx="0" cy="0"/>
          <a:chOff x="0" y="0"/>
          <a:chExt cx="0" cy="0"/>
        </a:xfrm>
      </p:grpSpPr>
      <p:sp>
        <p:nvSpPr>
          <p:cNvPr id="254" name="Google Shape;254;p41"/>
          <p:cNvSpPr txBox="1"/>
          <p:nvPr>
            <p:ph type="title"/>
          </p:nvPr>
        </p:nvSpPr>
        <p:spPr>
          <a:xfrm>
            <a:off x="203200" y="0"/>
            <a:ext cx="11480700" cy="990900"/>
          </a:xfrm>
          <a:prstGeom prst="rect">
            <a:avLst/>
          </a:prstGeom>
          <a:noFill/>
          <a:ln>
            <a:noFill/>
          </a:ln>
        </p:spPr>
        <p:txBody>
          <a:bodyPr anchorCtr="0" anchor="ctr" bIns="45675" lIns="91375" spcFirstLastPara="1" rIns="91375" wrap="square" tIns="45675">
            <a:normAutofit/>
          </a:bodyPr>
          <a:lstStyle>
            <a:lvl1pPr lvl="0" rtl="0" algn="r">
              <a:lnSpc>
                <a:spcPct val="95000"/>
              </a:lnSpc>
              <a:spcBef>
                <a:spcPts val="400"/>
              </a:spcBef>
              <a:spcAft>
                <a:spcPts val="0"/>
              </a:spcAft>
              <a:buSzPts val="4400"/>
              <a:buNone/>
              <a:defRPr sz="2400">
                <a:latin typeface="Arial"/>
                <a:ea typeface="Arial"/>
                <a:cs typeface="Arial"/>
                <a:sym typeface="Arial"/>
              </a:defRPr>
            </a:lvl1pPr>
            <a:lvl2pPr lvl="1" rtl="0" algn="r">
              <a:lnSpc>
                <a:spcPct val="95000"/>
              </a:lnSpc>
              <a:spcBef>
                <a:spcPts val="400"/>
              </a:spcBef>
              <a:spcAft>
                <a:spcPts val="0"/>
              </a:spcAft>
              <a:buSzPts val="1500"/>
              <a:buNone/>
              <a:defRPr/>
            </a:lvl2pPr>
            <a:lvl3pPr lvl="2" rtl="0" algn="r">
              <a:lnSpc>
                <a:spcPct val="95000"/>
              </a:lnSpc>
              <a:spcBef>
                <a:spcPts val="300"/>
              </a:spcBef>
              <a:spcAft>
                <a:spcPts val="0"/>
              </a:spcAft>
              <a:buSzPts val="1500"/>
              <a:buNone/>
              <a:defRPr/>
            </a:lvl3pPr>
            <a:lvl4pPr lvl="3" rtl="0" algn="r">
              <a:lnSpc>
                <a:spcPct val="95000"/>
              </a:lnSpc>
              <a:spcBef>
                <a:spcPts val="300"/>
              </a:spcBef>
              <a:spcAft>
                <a:spcPts val="0"/>
              </a:spcAft>
              <a:buSzPts val="1500"/>
              <a:buNone/>
              <a:defRPr/>
            </a:lvl4pPr>
            <a:lvl5pPr lvl="4" rtl="0" algn="r">
              <a:lnSpc>
                <a:spcPct val="95000"/>
              </a:lnSpc>
              <a:spcBef>
                <a:spcPts val="300"/>
              </a:spcBef>
              <a:spcAft>
                <a:spcPts val="0"/>
              </a:spcAft>
              <a:buSzPts val="1500"/>
              <a:buNone/>
              <a:defRPr/>
            </a:lvl5pPr>
            <a:lvl6pPr lvl="5" rtl="0" algn="r">
              <a:lnSpc>
                <a:spcPct val="95000"/>
              </a:lnSpc>
              <a:spcBef>
                <a:spcPts val="300"/>
              </a:spcBef>
              <a:spcAft>
                <a:spcPts val="0"/>
              </a:spcAft>
              <a:buSzPts val="1500"/>
              <a:buNone/>
              <a:defRPr/>
            </a:lvl6pPr>
            <a:lvl7pPr lvl="6" rtl="0" algn="r">
              <a:lnSpc>
                <a:spcPct val="95000"/>
              </a:lnSpc>
              <a:spcBef>
                <a:spcPts val="300"/>
              </a:spcBef>
              <a:spcAft>
                <a:spcPts val="0"/>
              </a:spcAft>
              <a:buSzPts val="1500"/>
              <a:buNone/>
              <a:defRPr/>
            </a:lvl7pPr>
            <a:lvl8pPr lvl="7" rtl="0" algn="r">
              <a:lnSpc>
                <a:spcPct val="95000"/>
              </a:lnSpc>
              <a:spcBef>
                <a:spcPts val="300"/>
              </a:spcBef>
              <a:spcAft>
                <a:spcPts val="0"/>
              </a:spcAft>
              <a:buSzPts val="1500"/>
              <a:buNone/>
              <a:defRPr/>
            </a:lvl8pPr>
            <a:lvl9pPr lvl="8" rtl="0" algn="r">
              <a:lnSpc>
                <a:spcPct val="95000"/>
              </a:lnSpc>
              <a:spcBef>
                <a:spcPts val="300"/>
              </a:spcBef>
              <a:spcAft>
                <a:spcPts val="300"/>
              </a:spcAft>
              <a:buSzPts val="1500"/>
              <a:buNone/>
              <a:defRPr/>
            </a:lvl9pPr>
          </a:lstStyle>
          <a:p/>
        </p:txBody>
      </p:sp>
      <p:sp>
        <p:nvSpPr>
          <p:cNvPr id="255" name="Google Shape;255;p41"/>
          <p:cNvSpPr txBox="1"/>
          <p:nvPr>
            <p:ph idx="1" type="body"/>
          </p:nvPr>
        </p:nvSpPr>
        <p:spPr>
          <a:xfrm>
            <a:off x="795867" y="1524000"/>
            <a:ext cx="10583100" cy="4800900"/>
          </a:xfrm>
          <a:prstGeom prst="rect">
            <a:avLst/>
          </a:prstGeom>
          <a:noFill/>
          <a:ln>
            <a:noFill/>
          </a:ln>
        </p:spPr>
        <p:txBody>
          <a:bodyPr anchorCtr="0" anchor="t" bIns="3600" lIns="91375" spcFirstLastPara="1" rIns="91375" wrap="square" tIns="3600">
            <a:normAutofit/>
          </a:bodyPr>
          <a:lstStyle>
            <a:lvl1pPr indent="-228600" lvl="0" marL="457200" rtl="0" algn="l">
              <a:lnSpc>
                <a:spcPct val="105000"/>
              </a:lnSpc>
              <a:spcBef>
                <a:spcPts val="500"/>
              </a:spcBef>
              <a:spcAft>
                <a:spcPts val="0"/>
              </a:spcAft>
              <a:buSzPts val="2800"/>
              <a:buNone/>
              <a:defRPr>
                <a:solidFill>
                  <a:schemeClr val="dk1"/>
                </a:solidFill>
              </a:defRPr>
            </a:lvl1pPr>
            <a:lvl2pPr indent="-374650" lvl="1" marL="914400" rtl="0" algn="l">
              <a:lnSpc>
                <a:spcPct val="105000"/>
              </a:lnSpc>
              <a:spcBef>
                <a:spcPts val="400"/>
              </a:spcBef>
              <a:spcAft>
                <a:spcPts val="0"/>
              </a:spcAft>
              <a:buClr>
                <a:schemeClr val="dk1"/>
              </a:buClr>
              <a:buSzPts val="2300"/>
              <a:buFont typeface="Arial"/>
              <a:buChar char="•"/>
              <a:defRPr/>
            </a:lvl2pPr>
            <a:lvl3pPr indent="-349250" lvl="2" marL="1371600" rtl="0" algn="l">
              <a:lnSpc>
                <a:spcPct val="105000"/>
              </a:lnSpc>
              <a:spcBef>
                <a:spcPts val="400"/>
              </a:spcBef>
              <a:spcAft>
                <a:spcPts val="0"/>
              </a:spcAft>
              <a:buClr>
                <a:schemeClr val="dk1"/>
              </a:buClr>
              <a:buSzPts val="1900"/>
              <a:buFont typeface="Arial"/>
              <a:buChar char="•"/>
              <a:defRPr/>
            </a:lvl3pPr>
            <a:lvl4pPr indent="-349250" lvl="3" marL="1828800" rtl="0" algn="l">
              <a:lnSpc>
                <a:spcPct val="105000"/>
              </a:lnSpc>
              <a:spcBef>
                <a:spcPts val="400"/>
              </a:spcBef>
              <a:spcAft>
                <a:spcPts val="0"/>
              </a:spcAft>
              <a:buClr>
                <a:schemeClr val="dk1"/>
              </a:buClr>
              <a:buSzPts val="1900"/>
              <a:buFont typeface="Arial"/>
              <a:buChar char="•"/>
              <a:defRPr/>
            </a:lvl4pPr>
            <a:lvl5pPr indent="-349250" lvl="4" marL="2286000" rtl="0" algn="l">
              <a:lnSpc>
                <a:spcPct val="90000"/>
              </a:lnSpc>
              <a:spcBef>
                <a:spcPts val="400"/>
              </a:spcBef>
              <a:spcAft>
                <a:spcPts val="0"/>
              </a:spcAft>
              <a:buSzPts val="1900"/>
              <a:buChar char="•"/>
              <a:defRPr/>
            </a:lvl5pPr>
            <a:lvl6pPr indent="-349250" lvl="5" marL="2743200" rtl="0" algn="l">
              <a:lnSpc>
                <a:spcPct val="90000"/>
              </a:lnSpc>
              <a:spcBef>
                <a:spcPts val="400"/>
              </a:spcBef>
              <a:spcAft>
                <a:spcPts val="0"/>
              </a:spcAft>
              <a:buSzPts val="1900"/>
              <a:buChar char="•"/>
              <a:defRPr/>
            </a:lvl6pPr>
            <a:lvl7pPr indent="-349250" lvl="6" marL="3200400" rtl="0" algn="l">
              <a:lnSpc>
                <a:spcPct val="90000"/>
              </a:lnSpc>
              <a:spcBef>
                <a:spcPts val="400"/>
              </a:spcBef>
              <a:spcAft>
                <a:spcPts val="0"/>
              </a:spcAft>
              <a:buSzPts val="1900"/>
              <a:buChar char="•"/>
              <a:defRPr/>
            </a:lvl7pPr>
            <a:lvl8pPr indent="-349250" lvl="7" marL="3657600" rtl="0" algn="l">
              <a:lnSpc>
                <a:spcPct val="90000"/>
              </a:lnSpc>
              <a:spcBef>
                <a:spcPts val="400"/>
              </a:spcBef>
              <a:spcAft>
                <a:spcPts val="0"/>
              </a:spcAft>
              <a:buSzPts val="1900"/>
              <a:buChar char="•"/>
              <a:defRPr/>
            </a:lvl8pPr>
            <a:lvl9pPr indent="-349250" lvl="8" marL="4114800" rtl="0" algn="l">
              <a:lnSpc>
                <a:spcPct val="90000"/>
              </a:lnSpc>
              <a:spcBef>
                <a:spcPts val="400"/>
              </a:spcBef>
              <a:spcAft>
                <a:spcPts val="100"/>
              </a:spcAft>
              <a:buSzPts val="1900"/>
              <a:buChar char="•"/>
              <a:defRPr/>
            </a:lvl9pPr>
          </a:lstStyle>
          <a:p/>
        </p:txBody>
      </p:sp>
      <p:sp>
        <p:nvSpPr>
          <p:cNvPr id="256" name="Google Shape;256;p41"/>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Heavy Copy 2">
  <p:cSld name="Section with Heavy Copy 2">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30" name="Google Shape;30;p5"/>
          <p:cNvSpPr txBox="1"/>
          <p:nvPr>
            <p:ph type="title"/>
          </p:nvPr>
        </p:nvSpPr>
        <p:spPr>
          <a:xfrm>
            <a:off x="546301" y="962526"/>
            <a:ext cx="5549699" cy="10912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nvSpPr>
        <p:spPr>
          <a:xfrm>
            <a:off x="7396715" y="2290812"/>
            <a:ext cx="4432733" cy="1010284"/>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15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Subhead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copy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p:txBody>
      </p:sp>
      <p:sp>
        <p:nvSpPr>
          <p:cNvPr id="32" name="Google Shape;32;p5"/>
          <p:cNvSpPr txBox="1"/>
          <p:nvPr/>
        </p:nvSpPr>
        <p:spPr>
          <a:xfrm>
            <a:off x="7396715" y="3333998"/>
            <a:ext cx="4249855" cy="1944254"/>
          </a:xfrm>
          <a:prstGeom prst="rect">
            <a:avLst/>
          </a:prstGeom>
          <a:noFill/>
          <a:ln>
            <a:noFill/>
          </a:ln>
        </p:spPr>
        <p:txBody>
          <a:bodyPr anchorCtr="0" anchor="b" bIns="45700" lIns="91425" spcFirstLastPara="1" rIns="91425" wrap="square" tIns="45700">
            <a:noAutofit/>
          </a:bodyPr>
          <a:lstStyle/>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Bullet</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Copy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Goes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p:txBody>
      </p:sp>
      <p:sp>
        <p:nvSpPr>
          <p:cNvPr id="33" name="Google Shape;33;p5"/>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4" name="Google Shape;34;p5"/>
          <p:cNvSpPr txBox="1"/>
          <p:nvPr>
            <p:ph idx="1" type="body"/>
          </p:nvPr>
        </p:nvSpPr>
        <p:spPr>
          <a:xfrm>
            <a:off x="6207860" y="2432735"/>
            <a:ext cx="5437839" cy="298623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5"/>
          <p:cNvSpPr txBox="1"/>
          <p:nvPr>
            <p:ph idx="2" type="body"/>
          </p:nvPr>
        </p:nvSpPr>
        <p:spPr>
          <a:xfrm>
            <a:off x="546301" y="2432735"/>
            <a:ext cx="5437839" cy="398250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 name="Google Shape;36;p5"/>
          <p:cNvSpPr txBox="1"/>
          <p:nvPr>
            <p:ph idx="3"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7" name="Shape 257"/>
        <p:cNvGrpSpPr/>
        <p:nvPr/>
      </p:nvGrpSpPr>
      <p:grpSpPr>
        <a:xfrm>
          <a:off x="0" y="0"/>
          <a:ext cx="0" cy="0"/>
          <a:chOff x="0" y="0"/>
          <a:chExt cx="0" cy="0"/>
        </a:xfrm>
      </p:grpSpPr>
      <p:sp>
        <p:nvSpPr>
          <p:cNvPr id="258" name="Google Shape;258;p42"/>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59" name="Google Shape;259;p42"/>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1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60" name="Google Shape;260;p4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261" name="Google Shape;261;p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62" name="Google Shape;262;p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63" name="Google Shape;263;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1">
  <p:cSld name="Bullets_1">
    <p:spTree>
      <p:nvGrpSpPr>
        <p:cNvPr id="264" name="Shape 264"/>
        <p:cNvGrpSpPr/>
        <p:nvPr/>
      </p:nvGrpSpPr>
      <p:grpSpPr>
        <a:xfrm>
          <a:off x="0" y="0"/>
          <a:ext cx="0" cy="0"/>
          <a:chOff x="0" y="0"/>
          <a:chExt cx="0" cy="0"/>
        </a:xfrm>
      </p:grpSpPr>
      <p:sp>
        <p:nvSpPr>
          <p:cNvPr id="265" name="Google Shape;265;p43"/>
          <p:cNvSpPr txBox="1"/>
          <p:nvPr>
            <p:ph type="title"/>
          </p:nvPr>
        </p:nvSpPr>
        <p:spPr>
          <a:xfrm>
            <a:off x="203200" y="0"/>
            <a:ext cx="11480700" cy="990900"/>
          </a:xfrm>
          <a:prstGeom prst="rect">
            <a:avLst/>
          </a:prstGeom>
          <a:noFill/>
          <a:ln>
            <a:noFill/>
          </a:ln>
        </p:spPr>
        <p:txBody>
          <a:bodyPr anchorCtr="0" anchor="ctr" bIns="45700" lIns="91425" spcFirstLastPara="1" rIns="91425" wrap="square" tIns="45700">
            <a:normAutofit/>
          </a:bodyPr>
          <a:lstStyle>
            <a:lvl1pPr lvl="0" rtl="0" algn="r">
              <a:lnSpc>
                <a:spcPct val="95000"/>
              </a:lnSpc>
              <a:spcBef>
                <a:spcPts val="500"/>
              </a:spcBef>
              <a:spcAft>
                <a:spcPts val="0"/>
              </a:spcAft>
              <a:buSzPts val="1500"/>
              <a:buNone/>
              <a:defRPr>
                <a:latin typeface="Arial"/>
                <a:ea typeface="Arial"/>
                <a:cs typeface="Arial"/>
                <a:sym typeface="Arial"/>
              </a:defRPr>
            </a:lvl1pPr>
            <a:lvl2pPr lvl="1" rtl="0" algn="r">
              <a:lnSpc>
                <a:spcPct val="95000"/>
              </a:lnSpc>
              <a:spcBef>
                <a:spcPts val="500"/>
              </a:spcBef>
              <a:spcAft>
                <a:spcPts val="0"/>
              </a:spcAft>
              <a:buSzPts val="1500"/>
              <a:buNone/>
              <a:defRPr/>
            </a:lvl2pPr>
            <a:lvl3pPr lvl="2" rtl="0" algn="r">
              <a:lnSpc>
                <a:spcPct val="95000"/>
              </a:lnSpc>
              <a:spcBef>
                <a:spcPts val="300"/>
              </a:spcBef>
              <a:spcAft>
                <a:spcPts val="0"/>
              </a:spcAft>
              <a:buSzPts val="1500"/>
              <a:buNone/>
              <a:defRPr/>
            </a:lvl3pPr>
            <a:lvl4pPr lvl="3" rtl="0" algn="r">
              <a:lnSpc>
                <a:spcPct val="95000"/>
              </a:lnSpc>
              <a:spcBef>
                <a:spcPts val="300"/>
              </a:spcBef>
              <a:spcAft>
                <a:spcPts val="0"/>
              </a:spcAft>
              <a:buSzPts val="1500"/>
              <a:buNone/>
              <a:defRPr/>
            </a:lvl4pPr>
            <a:lvl5pPr lvl="4" rtl="0" algn="r">
              <a:lnSpc>
                <a:spcPct val="95000"/>
              </a:lnSpc>
              <a:spcBef>
                <a:spcPts val="300"/>
              </a:spcBef>
              <a:spcAft>
                <a:spcPts val="0"/>
              </a:spcAft>
              <a:buSzPts val="1500"/>
              <a:buNone/>
              <a:defRPr/>
            </a:lvl5pPr>
            <a:lvl6pPr lvl="5" rtl="0" algn="r">
              <a:lnSpc>
                <a:spcPct val="95000"/>
              </a:lnSpc>
              <a:spcBef>
                <a:spcPts val="300"/>
              </a:spcBef>
              <a:spcAft>
                <a:spcPts val="0"/>
              </a:spcAft>
              <a:buSzPts val="1500"/>
              <a:buNone/>
              <a:defRPr/>
            </a:lvl6pPr>
            <a:lvl7pPr lvl="6" rtl="0" algn="r">
              <a:lnSpc>
                <a:spcPct val="95000"/>
              </a:lnSpc>
              <a:spcBef>
                <a:spcPts val="300"/>
              </a:spcBef>
              <a:spcAft>
                <a:spcPts val="0"/>
              </a:spcAft>
              <a:buSzPts val="1500"/>
              <a:buNone/>
              <a:defRPr/>
            </a:lvl7pPr>
            <a:lvl8pPr lvl="7" rtl="0" algn="r">
              <a:lnSpc>
                <a:spcPct val="95000"/>
              </a:lnSpc>
              <a:spcBef>
                <a:spcPts val="300"/>
              </a:spcBef>
              <a:spcAft>
                <a:spcPts val="0"/>
              </a:spcAft>
              <a:buSzPts val="1500"/>
              <a:buNone/>
              <a:defRPr/>
            </a:lvl8pPr>
            <a:lvl9pPr lvl="8" rtl="0" algn="r">
              <a:lnSpc>
                <a:spcPct val="95000"/>
              </a:lnSpc>
              <a:spcBef>
                <a:spcPts val="300"/>
              </a:spcBef>
              <a:spcAft>
                <a:spcPts val="300"/>
              </a:spcAft>
              <a:buSzPts val="1500"/>
              <a:buNone/>
              <a:defRPr/>
            </a:lvl9pPr>
          </a:lstStyle>
          <a:p/>
        </p:txBody>
      </p:sp>
      <p:sp>
        <p:nvSpPr>
          <p:cNvPr id="266" name="Google Shape;266;p43"/>
          <p:cNvSpPr txBox="1"/>
          <p:nvPr>
            <p:ph idx="1" type="body"/>
          </p:nvPr>
        </p:nvSpPr>
        <p:spPr>
          <a:xfrm>
            <a:off x="795867" y="1524000"/>
            <a:ext cx="10583100" cy="4800900"/>
          </a:xfrm>
          <a:prstGeom prst="rect">
            <a:avLst/>
          </a:prstGeom>
          <a:noFill/>
          <a:ln>
            <a:noFill/>
          </a:ln>
        </p:spPr>
        <p:txBody>
          <a:bodyPr anchorCtr="0" anchor="t" bIns="3600" lIns="91375" spcFirstLastPara="1" rIns="91375" wrap="square" tIns="3600">
            <a:normAutofit/>
          </a:bodyPr>
          <a:lstStyle>
            <a:lvl1pPr indent="-228600" lvl="0" marL="457200" rtl="0" algn="l">
              <a:lnSpc>
                <a:spcPct val="105000"/>
              </a:lnSpc>
              <a:spcBef>
                <a:spcPts val="400"/>
              </a:spcBef>
              <a:spcAft>
                <a:spcPts val="0"/>
              </a:spcAft>
              <a:buSzPts val="1500"/>
              <a:buNone/>
              <a:defRPr/>
            </a:lvl1pPr>
            <a:lvl2pPr indent="-374650" lvl="1" marL="914400" rtl="0" algn="l">
              <a:lnSpc>
                <a:spcPct val="105000"/>
              </a:lnSpc>
              <a:spcBef>
                <a:spcPts val="400"/>
              </a:spcBef>
              <a:spcAft>
                <a:spcPts val="0"/>
              </a:spcAft>
              <a:buClr>
                <a:schemeClr val="dk1"/>
              </a:buClr>
              <a:buSzPts val="2300"/>
              <a:buFont typeface="Arial"/>
              <a:buChar char="•"/>
              <a:defRPr/>
            </a:lvl2pPr>
            <a:lvl3pPr indent="-349250" lvl="2" marL="1371600" rtl="0" algn="l">
              <a:lnSpc>
                <a:spcPct val="105000"/>
              </a:lnSpc>
              <a:spcBef>
                <a:spcPts val="400"/>
              </a:spcBef>
              <a:spcAft>
                <a:spcPts val="0"/>
              </a:spcAft>
              <a:buClr>
                <a:schemeClr val="dk1"/>
              </a:buClr>
              <a:buSzPts val="1900"/>
              <a:buFont typeface="Arial"/>
              <a:buChar char="–"/>
              <a:defRPr/>
            </a:lvl3pPr>
            <a:lvl4pPr indent="-349250" lvl="3" marL="1828800" rtl="0" algn="l">
              <a:lnSpc>
                <a:spcPct val="105000"/>
              </a:lnSpc>
              <a:spcBef>
                <a:spcPts val="400"/>
              </a:spcBef>
              <a:spcAft>
                <a:spcPts val="0"/>
              </a:spcAft>
              <a:buClr>
                <a:schemeClr val="dk1"/>
              </a:buClr>
              <a:buSzPts val="1900"/>
              <a:buFont typeface="Arial"/>
              <a:buChar char="–"/>
              <a:defRPr/>
            </a:lvl4pPr>
            <a:lvl5pPr indent="-349250" lvl="4" marL="2286000" rtl="0" algn="l">
              <a:lnSpc>
                <a:spcPct val="100000"/>
              </a:lnSpc>
              <a:spcBef>
                <a:spcPts val="400"/>
              </a:spcBef>
              <a:spcAft>
                <a:spcPts val="0"/>
              </a:spcAft>
              <a:buSzPts val="1900"/>
              <a:buChar char="–"/>
              <a:defRPr/>
            </a:lvl5pPr>
            <a:lvl6pPr indent="-349250" lvl="5" marL="2743200" rtl="0" algn="l">
              <a:lnSpc>
                <a:spcPct val="100000"/>
              </a:lnSpc>
              <a:spcBef>
                <a:spcPts val="400"/>
              </a:spcBef>
              <a:spcAft>
                <a:spcPts val="0"/>
              </a:spcAft>
              <a:buSzPts val="1900"/>
              <a:buChar char="–"/>
              <a:defRPr/>
            </a:lvl6pPr>
            <a:lvl7pPr indent="-349250" lvl="6" marL="3200400" rtl="0" algn="l">
              <a:lnSpc>
                <a:spcPct val="100000"/>
              </a:lnSpc>
              <a:spcBef>
                <a:spcPts val="400"/>
              </a:spcBef>
              <a:spcAft>
                <a:spcPts val="0"/>
              </a:spcAft>
              <a:buSzPts val="1900"/>
              <a:buChar char="–"/>
              <a:defRPr/>
            </a:lvl7pPr>
            <a:lvl8pPr indent="-349250" lvl="7" marL="3657600" rtl="0" algn="l">
              <a:lnSpc>
                <a:spcPct val="100000"/>
              </a:lnSpc>
              <a:spcBef>
                <a:spcPts val="400"/>
              </a:spcBef>
              <a:spcAft>
                <a:spcPts val="0"/>
              </a:spcAft>
              <a:buSzPts val="1900"/>
              <a:buChar char="–"/>
              <a:defRPr/>
            </a:lvl8pPr>
            <a:lvl9pPr indent="-349250" lvl="8" marL="4114800" rtl="0" algn="l">
              <a:lnSpc>
                <a:spcPct val="100000"/>
              </a:lnSpc>
              <a:spcBef>
                <a:spcPts val="400"/>
              </a:spcBef>
              <a:spcAft>
                <a:spcPts val="100"/>
              </a:spcAft>
              <a:buSzPts val="19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2">
  <p:cSld name="Section Title 2">
    <p:spTree>
      <p:nvGrpSpPr>
        <p:cNvPr id="267" name="Shape 267"/>
        <p:cNvGrpSpPr/>
        <p:nvPr/>
      </p:nvGrpSpPr>
      <p:grpSpPr>
        <a:xfrm>
          <a:off x="0" y="0"/>
          <a:ext cx="0" cy="0"/>
          <a:chOff x="0" y="0"/>
          <a:chExt cx="0" cy="0"/>
        </a:xfrm>
      </p:grpSpPr>
      <p:pic>
        <p:nvPicPr>
          <p:cNvPr id="268" name="Google Shape;268;p44"/>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69" name="Google Shape;269;p44"/>
          <p:cNvSpPr txBox="1"/>
          <p:nvPr>
            <p:ph type="title"/>
          </p:nvPr>
        </p:nvSpPr>
        <p:spPr>
          <a:xfrm>
            <a:off x="1149483" y="1246472"/>
            <a:ext cx="6794400" cy="3196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5100"/>
              <a:buFont typeface="Arial"/>
              <a:buNone/>
              <a:defRPr b="1" i="0" sz="51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0" name="Google Shape;270;p44"/>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1">
  <p:cSld name="Section Title 1">
    <p:spTree>
      <p:nvGrpSpPr>
        <p:cNvPr id="271" name="Shape 271"/>
        <p:cNvGrpSpPr/>
        <p:nvPr/>
      </p:nvGrpSpPr>
      <p:grpSpPr>
        <a:xfrm>
          <a:off x="0" y="0"/>
          <a:ext cx="0" cy="0"/>
          <a:chOff x="0" y="0"/>
          <a:chExt cx="0" cy="0"/>
        </a:xfrm>
      </p:grpSpPr>
      <p:pic>
        <p:nvPicPr>
          <p:cNvPr id="272" name="Google Shape;272;p45"/>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73" name="Google Shape;273;p45"/>
          <p:cNvSpPr txBox="1"/>
          <p:nvPr>
            <p:ph type="title"/>
          </p:nvPr>
        </p:nvSpPr>
        <p:spPr>
          <a:xfrm>
            <a:off x="1149483" y="1246472"/>
            <a:ext cx="6794400" cy="3196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5100"/>
              <a:buFont typeface="Arial"/>
              <a:buNone/>
              <a:defRPr b="1" i="0" sz="5100">
                <a:solidFill>
                  <a:schemeClr val="lt1"/>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4" name="Google Shape;274;p45"/>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5" name="Shape 275"/>
        <p:cNvGrpSpPr/>
        <p:nvPr/>
      </p:nvGrpSpPr>
      <p:grpSpPr>
        <a:xfrm>
          <a:off x="0" y="0"/>
          <a:ext cx="0" cy="0"/>
          <a:chOff x="0" y="0"/>
          <a:chExt cx="0" cy="0"/>
        </a:xfrm>
      </p:grpSpPr>
      <p:sp>
        <p:nvSpPr>
          <p:cNvPr id="276" name="Google Shape;276;p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r">
              <a:lnSpc>
                <a:spcPct val="95000"/>
              </a:lnSpc>
              <a:spcBef>
                <a:spcPts val="300"/>
              </a:spcBef>
              <a:spcAft>
                <a:spcPts val="0"/>
              </a:spcAft>
              <a:buSzPts val="1500"/>
              <a:buNone/>
              <a:defRPr/>
            </a:lvl1pPr>
            <a:lvl2pPr lvl="1" rtl="0" algn="r">
              <a:lnSpc>
                <a:spcPct val="95000"/>
              </a:lnSpc>
              <a:spcBef>
                <a:spcPts val="300"/>
              </a:spcBef>
              <a:spcAft>
                <a:spcPts val="0"/>
              </a:spcAft>
              <a:buSzPts val="1500"/>
              <a:buNone/>
              <a:defRPr/>
            </a:lvl2pPr>
            <a:lvl3pPr lvl="2" rtl="0" algn="r">
              <a:lnSpc>
                <a:spcPct val="95000"/>
              </a:lnSpc>
              <a:spcBef>
                <a:spcPts val="300"/>
              </a:spcBef>
              <a:spcAft>
                <a:spcPts val="0"/>
              </a:spcAft>
              <a:buSzPts val="1500"/>
              <a:buNone/>
              <a:defRPr/>
            </a:lvl3pPr>
            <a:lvl4pPr lvl="3" rtl="0" algn="r">
              <a:lnSpc>
                <a:spcPct val="95000"/>
              </a:lnSpc>
              <a:spcBef>
                <a:spcPts val="300"/>
              </a:spcBef>
              <a:spcAft>
                <a:spcPts val="0"/>
              </a:spcAft>
              <a:buSzPts val="1500"/>
              <a:buNone/>
              <a:defRPr/>
            </a:lvl4pPr>
            <a:lvl5pPr lvl="4" rtl="0" algn="r">
              <a:lnSpc>
                <a:spcPct val="95000"/>
              </a:lnSpc>
              <a:spcBef>
                <a:spcPts val="300"/>
              </a:spcBef>
              <a:spcAft>
                <a:spcPts val="0"/>
              </a:spcAft>
              <a:buSzPts val="1500"/>
              <a:buNone/>
              <a:defRPr/>
            </a:lvl5pPr>
            <a:lvl6pPr lvl="5" rtl="0" algn="r">
              <a:lnSpc>
                <a:spcPct val="95000"/>
              </a:lnSpc>
              <a:spcBef>
                <a:spcPts val="300"/>
              </a:spcBef>
              <a:spcAft>
                <a:spcPts val="0"/>
              </a:spcAft>
              <a:buSzPts val="1500"/>
              <a:buNone/>
              <a:defRPr/>
            </a:lvl6pPr>
            <a:lvl7pPr lvl="6" rtl="0" algn="r">
              <a:lnSpc>
                <a:spcPct val="95000"/>
              </a:lnSpc>
              <a:spcBef>
                <a:spcPts val="300"/>
              </a:spcBef>
              <a:spcAft>
                <a:spcPts val="0"/>
              </a:spcAft>
              <a:buSzPts val="1500"/>
              <a:buNone/>
              <a:defRPr/>
            </a:lvl7pPr>
            <a:lvl8pPr lvl="7" rtl="0" algn="r">
              <a:lnSpc>
                <a:spcPct val="95000"/>
              </a:lnSpc>
              <a:spcBef>
                <a:spcPts val="300"/>
              </a:spcBef>
              <a:spcAft>
                <a:spcPts val="0"/>
              </a:spcAft>
              <a:buSzPts val="1500"/>
              <a:buNone/>
              <a:defRPr/>
            </a:lvl8pPr>
            <a:lvl9pPr lvl="8" rtl="0" algn="r">
              <a:lnSpc>
                <a:spcPct val="95000"/>
              </a:lnSpc>
              <a:spcBef>
                <a:spcPts val="300"/>
              </a:spcBef>
              <a:spcAft>
                <a:spcPts val="300"/>
              </a:spcAft>
              <a:buSzPts val="1500"/>
              <a:buNone/>
              <a:defRPr/>
            </a:lvl9pPr>
          </a:lstStyle>
          <a:p/>
        </p:txBody>
      </p:sp>
      <p:sp>
        <p:nvSpPr>
          <p:cNvPr id="277" name="Google Shape;277;p46"/>
          <p:cNvSpPr txBox="1"/>
          <p:nvPr>
            <p:ph idx="1" type="body"/>
          </p:nvPr>
        </p:nvSpPr>
        <p:spPr>
          <a:xfrm>
            <a:off x="795867" y="1524000"/>
            <a:ext cx="10583100" cy="4800900"/>
          </a:xfrm>
          <a:prstGeom prst="rect">
            <a:avLst/>
          </a:prstGeom>
          <a:noFill/>
          <a:ln>
            <a:noFill/>
          </a:ln>
        </p:spPr>
        <p:txBody>
          <a:bodyPr anchorCtr="0" anchor="t" bIns="3600" lIns="91375" spcFirstLastPara="1" rIns="91375" wrap="square" tIns="3600">
            <a:normAutofit/>
          </a:bodyPr>
          <a:lstStyle>
            <a:lvl1pPr indent="-228600" lvl="0" marL="457200" rtl="0" algn="l">
              <a:lnSpc>
                <a:spcPct val="105000"/>
              </a:lnSpc>
              <a:spcBef>
                <a:spcPts val="400"/>
              </a:spcBef>
              <a:spcAft>
                <a:spcPts val="0"/>
              </a:spcAft>
              <a:buSzPts val="1500"/>
              <a:buNone/>
              <a:defRPr/>
            </a:lvl1pPr>
            <a:lvl2pPr indent="-349250" lvl="1" marL="914400" rtl="0" algn="l">
              <a:lnSpc>
                <a:spcPct val="105000"/>
              </a:lnSpc>
              <a:spcBef>
                <a:spcPts val="400"/>
              </a:spcBef>
              <a:spcAft>
                <a:spcPts val="0"/>
              </a:spcAft>
              <a:buSzPts val="1900"/>
              <a:buChar char="•"/>
              <a:defRPr/>
            </a:lvl2pPr>
            <a:lvl3pPr indent="-349250" lvl="2" marL="1371600" rtl="0" algn="l">
              <a:lnSpc>
                <a:spcPct val="105000"/>
              </a:lnSpc>
              <a:spcBef>
                <a:spcPts val="400"/>
              </a:spcBef>
              <a:spcAft>
                <a:spcPts val="0"/>
              </a:spcAft>
              <a:buSzPts val="1900"/>
              <a:buChar char="–"/>
              <a:defRPr/>
            </a:lvl3pPr>
            <a:lvl4pPr indent="-349250" lvl="3" marL="1828800" rtl="0" algn="l">
              <a:lnSpc>
                <a:spcPct val="105000"/>
              </a:lnSpc>
              <a:spcBef>
                <a:spcPts val="400"/>
              </a:spcBef>
              <a:spcAft>
                <a:spcPts val="0"/>
              </a:spcAft>
              <a:buSzPts val="1900"/>
              <a:buChar char="–"/>
              <a:defRPr/>
            </a:lvl4pPr>
            <a:lvl5pPr indent="-349250" lvl="4" marL="2286000" rtl="0" algn="l">
              <a:lnSpc>
                <a:spcPct val="100000"/>
              </a:lnSpc>
              <a:spcBef>
                <a:spcPts val="400"/>
              </a:spcBef>
              <a:spcAft>
                <a:spcPts val="0"/>
              </a:spcAft>
              <a:buSzPts val="1900"/>
              <a:buChar char="–"/>
              <a:defRPr/>
            </a:lvl5pPr>
            <a:lvl6pPr indent="-349250" lvl="5" marL="2743200" rtl="0" algn="l">
              <a:lnSpc>
                <a:spcPct val="100000"/>
              </a:lnSpc>
              <a:spcBef>
                <a:spcPts val="400"/>
              </a:spcBef>
              <a:spcAft>
                <a:spcPts val="0"/>
              </a:spcAft>
              <a:buSzPts val="1900"/>
              <a:buChar char="–"/>
              <a:defRPr/>
            </a:lvl6pPr>
            <a:lvl7pPr indent="-349250" lvl="6" marL="3200400" rtl="0" algn="l">
              <a:lnSpc>
                <a:spcPct val="100000"/>
              </a:lnSpc>
              <a:spcBef>
                <a:spcPts val="400"/>
              </a:spcBef>
              <a:spcAft>
                <a:spcPts val="0"/>
              </a:spcAft>
              <a:buSzPts val="1900"/>
              <a:buChar char="–"/>
              <a:defRPr/>
            </a:lvl7pPr>
            <a:lvl8pPr indent="-349250" lvl="7" marL="3657600" rtl="0" algn="l">
              <a:lnSpc>
                <a:spcPct val="100000"/>
              </a:lnSpc>
              <a:spcBef>
                <a:spcPts val="400"/>
              </a:spcBef>
              <a:spcAft>
                <a:spcPts val="0"/>
              </a:spcAft>
              <a:buSzPts val="1900"/>
              <a:buChar char="–"/>
              <a:defRPr/>
            </a:lvl8pPr>
            <a:lvl9pPr indent="-349250" lvl="8" marL="4114800" rtl="0" algn="l">
              <a:lnSpc>
                <a:spcPct val="100000"/>
              </a:lnSpc>
              <a:spcBef>
                <a:spcPts val="400"/>
              </a:spcBef>
              <a:spcAft>
                <a:spcPts val="100"/>
              </a:spcAft>
              <a:buSzPts val="1900"/>
              <a:buChar char="–"/>
              <a:defRPr/>
            </a:lvl9pPr>
          </a:lstStyle>
          <a:p/>
        </p:txBody>
      </p:sp>
      <p:sp>
        <p:nvSpPr>
          <p:cNvPr id="278" name="Google Shape;278;p46"/>
          <p:cNvSpPr txBox="1"/>
          <p:nvPr>
            <p:ph idx="10" type="dt"/>
          </p:nvPr>
        </p:nvSpPr>
        <p:spPr>
          <a:xfrm>
            <a:off x="0" y="0"/>
            <a:ext cx="39999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279" name="Google Shape;279;p46"/>
          <p:cNvSpPr txBox="1"/>
          <p:nvPr>
            <p:ph idx="11" type="ftr"/>
          </p:nvPr>
        </p:nvSpPr>
        <p:spPr>
          <a:xfrm>
            <a:off x="0" y="0"/>
            <a:ext cx="39999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280" name="Google Shape;280;p46"/>
          <p:cNvSpPr txBox="1"/>
          <p:nvPr>
            <p:ph idx="12" type="sldNum"/>
          </p:nvPr>
        </p:nvSpPr>
        <p:spPr>
          <a:xfrm>
            <a:off x="8636000" y="6386516"/>
            <a:ext cx="2844900" cy="365100"/>
          </a:xfrm>
          <a:prstGeom prst="rect">
            <a:avLst/>
          </a:prstGeom>
          <a:noFill/>
          <a:ln>
            <a:noFill/>
          </a:ln>
        </p:spPr>
        <p:txBody>
          <a:bodyPr anchorCtr="0" anchor="ctr" bIns="45675" lIns="91375" spcFirstLastPara="1" rIns="913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81" name="Shape 281"/>
        <p:cNvGrpSpPr/>
        <p:nvPr/>
      </p:nvGrpSpPr>
      <p:grpSpPr>
        <a:xfrm>
          <a:off x="0" y="0"/>
          <a:ext cx="0" cy="0"/>
          <a:chOff x="0" y="0"/>
          <a:chExt cx="0" cy="0"/>
        </a:xfrm>
      </p:grpSpPr>
      <p:pic>
        <p:nvPicPr>
          <p:cNvPr id="282" name="Google Shape;282;p47"/>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83" name="Google Shape;283;p47"/>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3">
  <p:cSld name="Presentation Title 3">
    <p:spTree>
      <p:nvGrpSpPr>
        <p:cNvPr id="284" name="Shape 284"/>
        <p:cNvGrpSpPr/>
        <p:nvPr/>
      </p:nvGrpSpPr>
      <p:grpSpPr>
        <a:xfrm>
          <a:off x="0" y="0"/>
          <a:ext cx="0" cy="0"/>
          <a:chOff x="0" y="0"/>
          <a:chExt cx="0" cy="0"/>
        </a:xfrm>
      </p:grpSpPr>
      <p:pic>
        <p:nvPicPr>
          <p:cNvPr id="285" name="Google Shape;285;p48"/>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86" name="Google Shape;286;p48"/>
          <p:cNvSpPr txBox="1"/>
          <p:nvPr>
            <p:ph type="title"/>
          </p:nvPr>
        </p:nvSpPr>
        <p:spPr>
          <a:xfrm>
            <a:off x="1149483" y="1218850"/>
            <a:ext cx="5549700" cy="1611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100"/>
              <a:buFont typeface="Arial"/>
              <a:buNone/>
              <a:defRPr b="1" i="0" sz="51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87" name="Google Shape;287;p48"/>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88" name="Google Shape;288;p48"/>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harts/Infographics 2">
  <p:cSld name="Section With Charts/Infographics 2">
    <p:spTree>
      <p:nvGrpSpPr>
        <p:cNvPr id="289" name="Shape 289"/>
        <p:cNvGrpSpPr/>
        <p:nvPr/>
      </p:nvGrpSpPr>
      <p:grpSpPr>
        <a:xfrm>
          <a:off x="0" y="0"/>
          <a:ext cx="0" cy="0"/>
          <a:chOff x="0" y="0"/>
          <a:chExt cx="0" cy="0"/>
        </a:xfrm>
      </p:grpSpPr>
      <p:pic>
        <p:nvPicPr>
          <p:cNvPr id="290" name="Google Shape;290;p49"/>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291" name="Google Shape;291;p49"/>
          <p:cNvSpPr txBox="1"/>
          <p:nvPr>
            <p:ph type="title"/>
          </p:nvPr>
        </p:nvSpPr>
        <p:spPr>
          <a:xfrm>
            <a:off x="546302" y="962526"/>
            <a:ext cx="4718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92" name="Google Shape;292;p49"/>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293" name="Google Shape;293;p49"/>
          <p:cNvSpPr/>
          <p:nvPr>
            <p:ph idx="2" type="pic"/>
          </p:nvPr>
        </p:nvSpPr>
        <p:spPr>
          <a:xfrm>
            <a:off x="5753299" y="962526"/>
            <a:ext cx="1836000" cy="1537500"/>
          </a:xfrm>
          <a:prstGeom prst="rect">
            <a:avLst/>
          </a:prstGeom>
          <a:solidFill>
            <a:srgbClr val="00649D"/>
          </a:solidFill>
          <a:ln>
            <a:noFill/>
          </a:ln>
        </p:spPr>
      </p:sp>
      <p:sp>
        <p:nvSpPr>
          <p:cNvPr id="294" name="Google Shape;294;p49"/>
          <p:cNvSpPr txBox="1"/>
          <p:nvPr>
            <p:ph idx="1" type="body"/>
          </p:nvPr>
        </p:nvSpPr>
        <p:spPr>
          <a:xfrm>
            <a:off x="7717422" y="962527"/>
            <a:ext cx="4131900" cy="15375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95" name="Google Shape;295;p49"/>
          <p:cNvSpPr txBox="1"/>
          <p:nvPr>
            <p:ph idx="3" type="body"/>
          </p:nvPr>
        </p:nvSpPr>
        <p:spPr>
          <a:xfrm>
            <a:off x="546303" y="2343121"/>
            <a:ext cx="4718700" cy="34797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900"/>
              <a:buNone/>
              <a:defRPr b="0" i="0" sz="19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96" name="Google Shape;296;p49"/>
          <p:cNvSpPr/>
          <p:nvPr>
            <p:ph idx="4" type="pic"/>
          </p:nvPr>
        </p:nvSpPr>
        <p:spPr>
          <a:xfrm>
            <a:off x="5753299" y="2623844"/>
            <a:ext cx="1836000" cy="1537500"/>
          </a:xfrm>
          <a:prstGeom prst="rect">
            <a:avLst/>
          </a:prstGeom>
          <a:solidFill>
            <a:srgbClr val="00649D"/>
          </a:solidFill>
          <a:ln>
            <a:noFill/>
          </a:ln>
        </p:spPr>
      </p:sp>
      <p:sp>
        <p:nvSpPr>
          <p:cNvPr id="297" name="Google Shape;297;p49"/>
          <p:cNvSpPr txBox="1"/>
          <p:nvPr>
            <p:ph idx="5" type="body"/>
          </p:nvPr>
        </p:nvSpPr>
        <p:spPr>
          <a:xfrm>
            <a:off x="7717422" y="2623845"/>
            <a:ext cx="4131900" cy="15375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98" name="Google Shape;298;p49"/>
          <p:cNvSpPr/>
          <p:nvPr>
            <p:ph idx="6" type="pic"/>
          </p:nvPr>
        </p:nvSpPr>
        <p:spPr>
          <a:xfrm>
            <a:off x="5753299" y="4285163"/>
            <a:ext cx="1836000" cy="1537500"/>
          </a:xfrm>
          <a:prstGeom prst="rect">
            <a:avLst/>
          </a:prstGeom>
          <a:solidFill>
            <a:srgbClr val="00649D"/>
          </a:solidFill>
          <a:ln>
            <a:noFill/>
          </a:ln>
        </p:spPr>
      </p:sp>
      <p:sp>
        <p:nvSpPr>
          <p:cNvPr id="299" name="Google Shape;299;p49"/>
          <p:cNvSpPr txBox="1"/>
          <p:nvPr>
            <p:ph idx="7" type="body"/>
          </p:nvPr>
        </p:nvSpPr>
        <p:spPr>
          <a:xfrm>
            <a:off x="7717422" y="4285164"/>
            <a:ext cx="4131900" cy="15375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00" name="Google Shape;300;p49"/>
          <p:cNvSpPr txBox="1"/>
          <p:nvPr>
            <p:ph idx="8"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opy and Images">
  <p:cSld name="Section with Copy and Images">
    <p:spTree>
      <p:nvGrpSpPr>
        <p:cNvPr id="301" name="Shape 301"/>
        <p:cNvGrpSpPr/>
        <p:nvPr/>
      </p:nvGrpSpPr>
      <p:grpSpPr>
        <a:xfrm>
          <a:off x="0" y="0"/>
          <a:ext cx="0" cy="0"/>
          <a:chOff x="0" y="0"/>
          <a:chExt cx="0" cy="0"/>
        </a:xfrm>
      </p:grpSpPr>
      <p:pic>
        <p:nvPicPr>
          <p:cNvPr id="302" name="Google Shape;302;p50"/>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03" name="Google Shape;303;p50"/>
          <p:cNvSpPr txBox="1"/>
          <p:nvPr>
            <p:ph type="title"/>
          </p:nvPr>
        </p:nvSpPr>
        <p:spPr>
          <a:xfrm>
            <a:off x="546300" y="981776"/>
            <a:ext cx="9021300" cy="58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04" name="Google Shape;304;p50"/>
          <p:cNvSpPr txBox="1"/>
          <p:nvPr>
            <p:ph idx="1" type="body"/>
          </p:nvPr>
        </p:nvSpPr>
        <p:spPr>
          <a:xfrm>
            <a:off x="546301" y="4735629"/>
            <a:ext cx="3477300" cy="1140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05" name="Google Shape;305;p50"/>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06" name="Google Shape;306;p50"/>
          <p:cNvSpPr txBox="1"/>
          <p:nvPr>
            <p:ph idx="2" type="body"/>
          </p:nvPr>
        </p:nvSpPr>
        <p:spPr>
          <a:xfrm>
            <a:off x="4288924" y="4735629"/>
            <a:ext cx="3477300" cy="1140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07" name="Google Shape;307;p50"/>
          <p:cNvSpPr txBox="1"/>
          <p:nvPr>
            <p:ph idx="3" type="body"/>
          </p:nvPr>
        </p:nvSpPr>
        <p:spPr>
          <a:xfrm>
            <a:off x="8031547" y="4735627"/>
            <a:ext cx="3477300" cy="1140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08" name="Google Shape;308;p50"/>
          <p:cNvSpPr/>
          <p:nvPr>
            <p:ph idx="4" type="pic"/>
          </p:nvPr>
        </p:nvSpPr>
        <p:spPr>
          <a:xfrm>
            <a:off x="8031547" y="1961097"/>
            <a:ext cx="3477300" cy="1944900"/>
          </a:xfrm>
          <a:prstGeom prst="rect">
            <a:avLst/>
          </a:prstGeom>
          <a:solidFill>
            <a:srgbClr val="D0CECE"/>
          </a:solidFill>
          <a:ln>
            <a:noFill/>
          </a:ln>
        </p:spPr>
      </p:sp>
      <p:sp>
        <p:nvSpPr>
          <p:cNvPr id="309" name="Google Shape;309;p50"/>
          <p:cNvSpPr txBox="1"/>
          <p:nvPr>
            <p:ph idx="5" type="body"/>
          </p:nvPr>
        </p:nvSpPr>
        <p:spPr>
          <a:xfrm>
            <a:off x="546301" y="4109546"/>
            <a:ext cx="3477300" cy="5043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500"/>
              <a:buNone/>
              <a:defRPr b="1" i="0" sz="1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10" name="Google Shape;310;p50"/>
          <p:cNvSpPr txBox="1"/>
          <p:nvPr>
            <p:ph idx="6" type="body"/>
          </p:nvPr>
        </p:nvSpPr>
        <p:spPr>
          <a:xfrm>
            <a:off x="4297435" y="4109546"/>
            <a:ext cx="3477300" cy="5043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500"/>
              <a:buNone/>
              <a:defRPr b="1" i="0" sz="1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11" name="Google Shape;311;p50"/>
          <p:cNvSpPr txBox="1"/>
          <p:nvPr>
            <p:ph idx="7" type="body"/>
          </p:nvPr>
        </p:nvSpPr>
        <p:spPr>
          <a:xfrm>
            <a:off x="8031547" y="4109546"/>
            <a:ext cx="3477300" cy="5043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500"/>
              <a:buNone/>
              <a:defRPr b="1" i="0" sz="15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12" name="Google Shape;312;p50"/>
          <p:cNvSpPr/>
          <p:nvPr>
            <p:ph idx="8" type="pic"/>
          </p:nvPr>
        </p:nvSpPr>
        <p:spPr>
          <a:xfrm>
            <a:off x="4297435" y="1961096"/>
            <a:ext cx="3477300" cy="1944900"/>
          </a:xfrm>
          <a:prstGeom prst="rect">
            <a:avLst/>
          </a:prstGeom>
          <a:solidFill>
            <a:srgbClr val="D0CECE"/>
          </a:solidFill>
          <a:ln>
            <a:noFill/>
          </a:ln>
        </p:spPr>
      </p:sp>
      <p:sp>
        <p:nvSpPr>
          <p:cNvPr id="313" name="Google Shape;313;p50"/>
          <p:cNvSpPr/>
          <p:nvPr>
            <p:ph idx="9" type="pic"/>
          </p:nvPr>
        </p:nvSpPr>
        <p:spPr>
          <a:xfrm>
            <a:off x="563323" y="1961096"/>
            <a:ext cx="3477300" cy="1944900"/>
          </a:xfrm>
          <a:prstGeom prst="rect">
            <a:avLst/>
          </a:prstGeom>
          <a:solidFill>
            <a:srgbClr val="D0CECE"/>
          </a:solidFill>
          <a:ln>
            <a:noFill/>
          </a:ln>
        </p:spPr>
      </p:sp>
      <p:sp>
        <p:nvSpPr>
          <p:cNvPr id="314" name="Google Shape;314;p50"/>
          <p:cNvSpPr txBox="1"/>
          <p:nvPr>
            <p:ph idx="13"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2">
  <p:cSld name="Presentation Title 2">
    <p:spTree>
      <p:nvGrpSpPr>
        <p:cNvPr id="315" name="Shape 315"/>
        <p:cNvGrpSpPr/>
        <p:nvPr/>
      </p:nvGrpSpPr>
      <p:grpSpPr>
        <a:xfrm>
          <a:off x="0" y="0"/>
          <a:ext cx="0" cy="0"/>
          <a:chOff x="0" y="0"/>
          <a:chExt cx="0" cy="0"/>
        </a:xfrm>
      </p:grpSpPr>
      <p:pic>
        <p:nvPicPr>
          <p:cNvPr id="316" name="Google Shape;316;p51"/>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17" name="Google Shape;317;p51"/>
          <p:cNvSpPr txBox="1"/>
          <p:nvPr>
            <p:ph type="title"/>
          </p:nvPr>
        </p:nvSpPr>
        <p:spPr>
          <a:xfrm>
            <a:off x="1149483" y="1218850"/>
            <a:ext cx="5549700" cy="1611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100"/>
              <a:buFont typeface="Arial"/>
              <a:buNone/>
              <a:defRPr b="1" i="0" sz="51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18" name="Google Shape;318;p51"/>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19" name="Google Shape;319;p51"/>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Heavy Copy 1">
  <p:cSld name="Section with Heavy Copy 1">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0" l="0" r="0" t="0"/>
          <a:stretch/>
        </p:blipFill>
        <p:spPr>
          <a:xfrm>
            <a:off x="0" y="2490"/>
            <a:ext cx="12192000" cy="6853019"/>
          </a:xfrm>
          <a:prstGeom prst="rect">
            <a:avLst/>
          </a:prstGeom>
          <a:noFill/>
          <a:ln>
            <a:noFill/>
          </a:ln>
        </p:spPr>
      </p:pic>
      <p:sp>
        <p:nvSpPr>
          <p:cNvPr id="39" name="Google Shape;39;p6"/>
          <p:cNvSpPr txBox="1"/>
          <p:nvPr>
            <p:ph type="title"/>
          </p:nvPr>
        </p:nvSpPr>
        <p:spPr>
          <a:xfrm>
            <a:off x="546301" y="962526"/>
            <a:ext cx="5549699" cy="109121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546301" y="2432735"/>
            <a:ext cx="5437839" cy="398250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6"/>
          <p:cNvSpPr txBox="1"/>
          <p:nvPr>
            <p:ph idx="12" type="sldNum"/>
          </p:nvPr>
        </p:nvSpPr>
        <p:spPr>
          <a:xfrm>
            <a:off x="8941790" y="301993"/>
            <a:ext cx="2743200" cy="28153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6"/>
          <p:cNvSpPr txBox="1"/>
          <p:nvPr>
            <p:ph idx="2" type="body"/>
          </p:nvPr>
        </p:nvSpPr>
        <p:spPr>
          <a:xfrm>
            <a:off x="7425567" y="2432735"/>
            <a:ext cx="4220132" cy="32982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1400"/>
              <a:buNone/>
              <a:defRPr b="0" i="0" sz="14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6"/>
          <p:cNvSpPr txBox="1"/>
          <p:nvPr>
            <p:ph idx="3" type="body"/>
          </p:nvPr>
        </p:nvSpPr>
        <p:spPr>
          <a:xfrm>
            <a:off x="546300" y="301992"/>
            <a:ext cx="3477059" cy="28153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3">
  <p:cSld name="1_Presentation Title 3">
    <p:spTree>
      <p:nvGrpSpPr>
        <p:cNvPr id="320" name="Shape 320"/>
        <p:cNvGrpSpPr/>
        <p:nvPr/>
      </p:nvGrpSpPr>
      <p:grpSpPr>
        <a:xfrm>
          <a:off x="0" y="0"/>
          <a:ext cx="0" cy="0"/>
          <a:chOff x="0" y="0"/>
          <a:chExt cx="0" cy="0"/>
        </a:xfrm>
      </p:grpSpPr>
      <p:pic>
        <p:nvPicPr>
          <p:cNvPr id="321" name="Google Shape;321;p52"/>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22" name="Google Shape;322;p52"/>
          <p:cNvSpPr txBox="1"/>
          <p:nvPr>
            <p:ph type="title"/>
          </p:nvPr>
        </p:nvSpPr>
        <p:spPr>
          <a:xfrm>
            <a:off x="1149483" y="1218850"/>
            <a:ext cx="5549700" cy="1611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100"/>
              <a:buFont typeface="Arial"/>
              <a:buNone/>
              <a:defRPr b="1" i="0" sz="51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23" name="Google Shape;323;p52"/>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24" name="Google Shape;324;p52"/>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3">
  <p:cSld name="2_Presentation Title 3">
    <p:spTree>
      <p:nvGrpSpPr>
        <p:cNvPr id="325" name="Shape 325"/>
        <p:cNvGrpSpPr/>
        <p:nvPr/>
      </p:nvGrpSpPr>
      <p:grpSpPr>
        <a:xfrm>
          <a:off x="0" y="0"/>
          <a:ext cx="0" cy="0"/>
          <a:chOff x="0" y="0"/>
          <a:chExt cx="0" cy="0"/>
        </a:xfrm>
      </p:grpSpPr>
      <p:pic>
        <p:nvPicPr>
          <p:cNvPr id="326" name="Google Shape;326;p53"/>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27" name="Google Shape;327;p53"/>
          <p:cNvSpPr txBox="1"/>
          <p:nvPr>
            <p:ph type="title"/>
          </p:nvPr>
        </p:nvSpPr>
        <p:spPr>
          <a:xfrm>
            <a:off x="1149483" y="1218850"/>
            <a:ext cx="5549700" cy="1611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100"/>
              <a:buFont typeface="Arial"/>
              <a:buNone/>
              <a:defRPr b="1" i="0" sz="51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28" name="Google Shape;328;p53"/>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29" name="Google Shape;329;p53"/>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Bulleted Copy and Image">
  <p:cSld name="Section With Bulleted Copy and Image">
    <p:spTree>
      <p:nvGrpSpPr>
        <p:cNvPr id="330" name="Shape 330"/>
        <p:cNvGrpSpPr/>
        <p:nvPr/>
      </p:nvGrpSpPr>
      <p:grpSpPr>
        <a:xfrm>
          <a:off x="0" y="0"/>
          <a:ext cx="0" cy="0"/>
          <a:chOff x="0" y="0"/>
          <a:chExt cx="0" cy="0"/>
        </a:xfrm>
      </p:grpSpPr>
      <p:pic>
        <p:nvPicPr>
          <p:cNvPr id="331" name="Google Shape;331;p54"/>
          <p:cNvPicPr preferRelativeResize="0"/>
          <p:nvPr/>
        </p:nvPicPr>
        <p:blipFill rotWithShape="1">
          <a:blip r:embed="rId2">
            <a:alphaModFix/>
          </a:blip>
          <a:srcRect b="0" l="0" r="0" t="0"/>
          <a:stretch/>
        </p:blipFill>
        <p:spPr>
          <a:xfrm>
            <a:off x="0" y="2490"/>
            <a:ext cx="12192000" cy="6853023"/>
          </a:xfrm>
          <a:prstGeom prst="rect">
            <a:avLst/>
          </a:prstGeom>
          <a:noFill/>
          <a:ln>
            <a:noFill/>
          </a:ln>
        </p:spPr>
      </p:pic>
      <p:pic>
        <p:nvPicPr>
          <p:cNvPr id="332" name="Google Shape;332;p54"/>
          <p:cNvPicPr preferRelativeResize="0"/>
          <p:nvPr/>
        </p:nvPicPr>
        <p:blipFill rotWithShape="1">
          <a:blip r:embed="rId3">
            <a:alphaModFix/>
          </a:blip>
          <a:srcRect b="0" l="0" r="0" t="0"/>
          <a:stretch/>
        </p:blipFill>
        <p:spPr>
          <a:xfrm>
            <a:off x="6343358" y="1076826"/>
            <a:ext cx="5234631" cy="4610506"/>
          </a:xfrm>
          <a:prstGeom prst="rect">
            <a:avLst/>
          </a:prstGeom>
          <a:noFill/>
          <a:ln>
            <a:noFill/>
          </a:ln>
        </p:spPr>
      </p:pic>
      <p:sp>
        <p:nvSpPr>
          <p:cNvPr id="333" name="Google Shape;333;p54"/>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34" name="Google Shape;334;p54"/>
          <p:cNvSpPr txBox="1"/>
          <p:nvPr>
            <p:ph idx="1" type="body"/>
          </p:nvPr>
        </p:nvSpPr>
        <p:spPr>
          <a:xfrm>
            <a:off x="546302" y="2317598"/>
            <a:ext cx="5438100" cy="801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900"/>
              <a:buNone/>
              <a:defRPr b="0" i="0" sz="19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35" name="Google Shape;335;p54"/>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36" name="Google Shape;336;p54"/>
          <p:cNvSpPr txBox="1"/>
          <p:nvPr>
            <p:ph idx="2" type="body"/>
          </p:nvPr>
        </p:nvSpPr>
        <p:spPr>
          <a:xfrm>
            <a:off x="546302" y="3122459"/>
            <a:ext cx="5438100" cy="3433500"/>
          </a:xfrm>
          <a:prstGeom prst="rect">
            <a:avLst/>
          </a:prstGeom>
          <a:noFill/>
          <a:ln>
            <a:noFill/>
          </a:ln>
        </p:spPr>
        <p:txBody>
          <a:bodyPr anchorCtr="0" anchor="t" bIns="45700" lIns="91425" spcFirstLastPara="1" rIns="91425" wrap="square" tIns="45700">
            <a:normAutofit/>
          </a:bodyPr>
          <a:lstStyle>
            <a:lvl1pPr indent="-349250" lvl="0" marL="457200" marR="0" rtl="0" algn="l">
              <a:lnSpc>
                <a:spcPct val="100000"/>
              </a:lnSpc>
              <a:spcBef>
                <a:spcPts val="1100"/>
              </a:spcBef>
              <a:spcAft>
                <a:spcPts val="0"/>
              </a:spcAft>
              <a:buClr>
                <a:schemeClr val="dk1"/>
              </a:buClr>
              <a:buSzPts val="1900"/>
              <a:buFont typeface="Arial"/>
              <a:buChar char="•"/>
              <a:defRPr b="0" i="0" sz="19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37" name="Google Shape;337;p54"/>
          <p:cNvSpPr/>
          <p:nvPr>
            <p:ph idx="3" type="pic"/>
          </p:nvPr>
        </p:nvSpPr>
        <p:spPr>
          <a:xfrm>
            <a:off x="6285664" y="962526"/>
            <a:ext cx="5178000" cy="4610400"/>
          </a:xfrm>
          <a:prstGeom prst="rect">
            <a:avLst/>
          </a:prstGeom>
          <a:solidFill>
            <a:srgbClr val="D0CECE"/>
          </a:solidFill>
          <a:ln>
            <a:noFill/>
          </a:ln>
        </p:spPr>
      </p:sp>
      <p:sp>
        <p:nvSpPr>
          <p:cNvPr id="338" name="Google Shape;338;p54"/>
          <p:cNvSpPr txBox="1"/>
          <p:nvPr>
            <p:ph idx="4"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opy and Image">
  <p:cSld name="Section With Copy and Image">
    <p:spTree>
      <p:nvGrpSpPr>
        <p:cNvPr id="339" name="Shape 339"/>
        <p:cNvGrpSpPr/>
        <p:nvPr/>
      </p:nvGrpSpPr>
      <p:grpSpPr>
        <a:xfrm>
          <a:off x="0" y="0"/>
          <a:ext cx="0" cy="0"/>
          <a:chOff x="0" y="0"/>
          <a:chExt cx="0" cy="0"/>
        </a:xfrm>
      </p:grpSpPr>
      <p:pic>
        <p:nvPicPr>
          <p:cNvPr id="340" name="Google Shape;340;p55"/>
          <p:cNvPicPr preferRelativeResize="0"/>
          <p:nvPr/>
        </p:nvPicPr>
        <p:blipFill rotWithShape="1">
          <a:blip r:embed="rId2">
            <a:alphaModFix/>
          </a:blip>
          <a:srcRect b="0" l="0" r="0" t="0"/>
          <a:stretch/>
        </p:blipFill>
        <p:spPr>
          <a:xfrm>
            <a:off x="0" y="2490"/>
            <a:ext cx="12192000" cy="6853023"/>
          </a:xfrm>
          <a:prstGeom prst="rect">
            <a:avLst/>
          </a:prstGeom>
          <a:noFill/>
          <a:ln>
            <a:noFill/>
          </a:ln>
        </p:spPr>
      </p:pic>
      <p:pic>
        <p:nvPicPr>
          <p:cNvPr id="341" name="Google Shape;341;p55"/>
          <p:cNvPicPr preferRelativeResize="0"/>
          <p:nvPr/>
        </p:nvPicPr>
        <p:blipFill rotWithShape="1">
          <a:blip r:embed="rId3">
            <a:alphaModFix/>
          </a:blip>
          <a:srcRect b="0" l="0" r="0" t="0"/>
          <a:stretch/>
        </p:blipFill>
        <p:spPr>
          <a:xfrm>
            <a:off x="6343358" y="1076826"/>
            <a:ext cx="5234631" cy="4610506"/>
          </a:xfrm>
          <a:prstGeom prst="rect">
            <a:avLst/>
          </a:prstGeom>
          <a:noFill/>
          <a:ln>
            <a:noFill/>
          </a:ln>
        </p:spPr>
      </p:pic>
      <p:sp>
        <p:nvSpPr>
          <p:cNvPr id="342" name="Google Shape;342;p55"/>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43" name="Google Shape;343;p55"/>
          <p:cNvSpPr txBox="1"/>
          <p:nvPr>
            <p:ph idx="1" type="body"/>
          </p:nvPr>
        </p:nvSpPr>
        <p:spPr>
          <a:xfrm>
            <a:off x="546302" y="2317597"/>
            <a:ext cx="5438100" cy="42384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900"/>
              <a:buNone/>
              <a:defRPr b="0" i="0" sz="19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44" name="Google Shape;344;p55"/>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45" name="Google Shape;345;p55"/>
          <p:cNvSpPr/>
          <p:nvPr>
            <p:ph idx="2" type="pic"/>
          </p:nvPr>
        </p:nvSpPr>
        <p:spPr>
          <a:xfrm>
            <a:off x="6285664" y="962526"/>
            <a:ext cx="5178000" cy="4610400"/>
          </a:xfrm>
          <a:prstGeom prst="rect">
            <a:avLst/>
          </a:prstGeom>
          <a:solidFill>
            <a:srgbClr val="D0CECE"/>
          </a:solidFill>
          <a:ln>
            <a:noFill/>
          </a:ln>
        </p:spPr>
      </p:sp>
      <p:sp>
        <p:nvSpPr>
          <p:cNvPr id="346" name="Google Shape;346;p55"/>
          <p:cNvSpPr txBox="1"/>
          <p:nvPr>
            <p:ph idx="3"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Image and Quote">
  <p:cSld name="Section With Image and Quote">
    <p:spTree>
      <p:nvGrpSpPr>
        <p:cNvPr id="347" name="Shape 347"/>
        <p:cNvGrpSpPr/>
        <p:nvPr/>
      </p:nvGrpSpPr>
      <p:grpSpPr>
        <a:xfrm>
          <a:off x="0" y="0"/>
          <a:ext cx="0" cy="0"/>
          <a:chOff x="0" y="0"/>
          <a:chExt cx="0" cy="0"/>
        </a:xfrm>
      </p:grpSpPr>
      <p:pic>
        <p:nvPicPr>
          <p:cNvPr id="348" name="Google Shape;348;p56"/>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49" name="Google Shape;349;p56"/>
          <p:cNvSpPr txBox="1"/>
          <p:nvPr>
            <p:ph type="title"/>
          </p:nvPr>
        </p:nvSpPr>
        <p:spPr>
          <a:xfrm>
            <a:off x="546300" y="2127183"/>
            <a:ext cx="5549700" cy="2387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2800"/>
              <a:buFont typeface="Georgia"/>
              <a:buNone/>
              <a:defRPr b="0" i="1" sz="2800">
                <a:solidFill>
                  <a:srgbClr val="00649D"/>
                </a:solidFill>
                <a:latin typeface="Georgia"/>
                <a:ea typeface="Georgia"/>
                <a:cs typeface="Georgia"/>
                <a:sym typeface="Georgia"/>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50" name="Google Shape;350;p56"/>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51" name="Google Shape;351;p56"/>
          <p:cNvSpPr/>
          <p:nvPr>
            <p:ph idx="2" type="pic"/>
          </p:nvPr>
        </p:nvSpPr>
        <p:spPr>
          <a:xfrm>
            <a:off x="6275776" y="1838425"/>
            <a:ext cx="5294100" cy="3513300"/>
          </a:xfrm>
          <a:prstGeom prst="rect">
            <a:avLst/>
          </a:prstGeom>
          <a:solidFill>
            <a:srgbClr val="D0CECE"/>
          </a:solidFill>
          <a:ln>
            <a:noFill/>
          </a:ln>
        </p:spPr>
      </p:sp>
      <p:sp>
        <p:nvSpPr>
          <p:cNvPr id="352" name="Google Shape;352;p56"/>
          <p:cNvSpPr txBox="1"/>
          <p:nvPr>
            <p:ph idx="1" type="body"/>
          </p:nvPr>
        </p:nvSpPr>
        <p:spPr>
          <a:xfrm>
            <a:off x="546301" y="4781349"/>
            <a:ext cx="3477300" cy="570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rgbClr val="00649D"/>
              </a:buClr>
              <a:buSzPts val="1500"/>
              <a:buNone/>
              <a:defRPr b="1" i="0" sz="1500">
                <a:solidFill>
                  <a:srgbClr val="00649D"/>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53" name="Google Shape;353;p56"/>
          <p:cNvSpPr txBox="1"/>
          <p:nvPr>
            <p:ph idx="3"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harts/Infographics 1">
  <p:cSld name="Section With Charts/Infographics 1">
    <p:spTree>
      <p:nvGrpSpPr>
        <p:cNvPr id="354" name="Shape 354"/>
        <p:cNvGrpSpPr/>
        <p:nvPr/>
      </p:nvGrpSpPr>
      <p:grpSpPr>
        <a:xfrm>
          <a:off x="0" y="0"/>
          <a:ext cx="0" cy="0"/>
          <a:chOff x="0" y="0"/>
          <a:chExt cx="0" cy="0"/>
        </a:xfrm>
      </p:grpSpPr>
      <p:pic>
        <p:nvPicPr>
          <p:cNvPr id="355" name="Google Shape;355;p57"/>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56" name="Google Shape;356;p57"/>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57" name="Google Shape;357;p57"/>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58" name="Google Shape;358;p57"/>
          <p:cNvSpPr/>
          <p:nvPr>
            <p:ph idx="2" type="chart"/>
          </p:nvPr>
        </p:nvSpPr>
        <p:spPr>
          <a:xfrm>
            <a:off x="2943225" y="2684272"/>
            <a:ext cx="2699700" cy="2529300"/>
          </a:xfrm>
          <a:prstGeom prst="rect">
            <a:avLst/>
          </a:prstGeom>
          <a:solidFill>
            <a:srgbClr val="00649D"/>
          </a:solid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59" name="Google Shape;359;p57"/>
          <p:cNvSpPr txBox="1"/>
          <p:nvPr>
            <p:ph idx="1" type="body"/>
          </p:nvPr>
        </p:nvSpPr>
        <p:spPr>
          <a:xfrm>
            <a:off x="880413" y="2684272"/>
            <a:ext cx="1777200" cy="25293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60" name="Google Shape;360;p57"/>
          <p:cNvSpPr/>
          <p:nvPr>
            <p:ph idx="3" type="chart"/>
          </p:nvPr>
        </p:nvSpPr>
        <p:spPr>
          <a:xfrm>
            <a:off x="8586787" y="2684272"/>
            <a:ext cx="2699700" cy="2529300"/>
          </a:xfrm>
          <a:prstGeom prst="rect">
            <a:avLst/>
          </a:prstGeom>
          <a:solidFill>
            <a:srgbClr val="00649D"/>
          </a:solid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61" name="Google Shape;361;p57"/>
          <p:cNvSpPr txBox="1"/>
          <p:nvPr>
            <p:ph idx="4" type="body"/>
          </p:nvPr>
        </p:nvSpPr>
        <p:spPr>
          <a:xfrm>
            <a:off x="6523975" y="2684272"/>
            <a:ext cx="1777200" cy="25293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500"/>
              <a:buNone/>
              <a:defRPr b="0" i="0" sz="15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62" name="Google Shape;362;p57"/>
          <p:cNvSpPr/>
          <p:nvPr/>
        </p:nvSpPr>
        <p:spPr>
          <a:xfrm>
            <a:off x="6277232" y="2411730"/>
            <a:ext cx="5280900" cy="3051900"/>
          </a:xfrm>
          <a:prstGeom prst="rect">
            <a:avLst/>
          </a:prstGeom>
          <a:solidFill>
            <a:srgbClr val="D4F3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3" name="Google Shape;363;p57"/>
          <p:cNvSpPr/>
          <p:nvPr/>
        </p:nvSpPr>
        <p:spPr>
          <a:xfrm>
            <a:off x="634313" y="2411730"/>
            <a:ext cx="5280900" cy="3051900"/>
          </a:xfrm>
          <a:prstGeom prst="rect">
            <a:avLst/>
          </a:prstGeom>
          <a:solidFill>
            <a:srgbClr val="D4F3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4" name="Google Shape;364;p57"/>
          <p:cNvSpPr txBox="1"/>
          <p:nvPr>
            <p:ph idx="5"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With Copy and Image">
  <p:cSld name="1_Section With Copy and Image">
    <p:spTree>
      <p:nvGrpSpPr>
        <p:cNvPr id="365" name="Shape 365"/>
        <p:cNvGrpSpPr/>
        <p:nvPr/>
      </p:nvGrpSpPr>
      <p:grpSpPr>
        <a:xfrm>
          <a:off x="0" y="0"/>
          <a:ext cx="0" cy="0"/>
          <a:chOff x="0" y="0"/>
          <a:chExt cx="0" cy="0"/>
        </a:xfrm>
      </p:grpSpPr>
      <p:pic>
        <p:nvPicPr>
          <p:cNvPr id="366" name="Google Shape;366;p58"/>
          <p:cNvPicPr preferRelativeResize="0"/>
          <p:nvPr/>
        </p:nvPicPr>
        <p:blipFill rotWithShape="1">
          <a:blip r:embed="rId2">
            <a:alphaModFix/>
          </a:blip>
          <a:srcRect b="0" l="0" r="0" t="0"/>
          <a:stretch/>
        </p:blipFill>
        <p:spPr>
          <a:xfrm>
            <a:off x="0" y="2490"/>
            <a:ext cx="12192000" cy="6853023"/>
          </a:xfrm>
          <a:prstGeom prst="rect">
            <a:avLst/>
          </a:prstGeom>
          <a:noFill/>
          <a:ln>
            <a:noFill/>
          </a:ln>
        </p:spPr>
      </p:pic>
      <p:sp>
        <p:nvSpPr>
          <p:cNvPr id="367" name="Google Shape;367;p58"/>
          <p:cNvSpPr txBox="1"/>
          <p:nvPr>
            <p:ph type="title"/>
          </p:nvPr>
        </p:nvSpPr>
        <p:spPr>
          <a:xfrm>
            <a:off x="546301" y="962526"/>
            <a:ext cx="3872100" cy="15663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500"/>
              <a:buFont typeface="Arial"/>
              <a:buNone/>
              <a:defRPr b="1" i="0" sz="3500">
                <a:solidFill>
                  <a:srgbClr val="00649D"/>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68" name="Google Shape;368;p58"/>
          <p:cNvSpPr txBox="1"/>
          <p:nvPr>
            <p:ph idx="1" type="body"/>
          </p:nvPr>
        </p:nvSpPr>
        <p:spPr>
          <a:xfrm>
            <a:off x="546303" y="2786063"/>
            <a:ext cx="3872100" cy="3036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100"/>
              </a:spcBef>
              <a:spcAft>
                <a:spcPts val="0"/>
              </a:spcAft>
              <a:buClr>
                <a:schemeClr val="dk1"/>
              </a:buClr>
              <a:buSzPts val="1900"/>
              <a:buNone/>
              <a:defRPr b="0" i="0" sz="19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69" name="Google Shape;369;p58"/>
          <p:cNvSpPr txBox="1"/>
          <p:nvPr>
            <p:ph idx="12" type="sldNum"/>
          </p:nvPr>
        </p:nvSpPr>
        <p:spPr>
          <a:xfrm>
            <a:off x="8941790" y="301993"/>
            <a:ext cx="2743200" cy="281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370" name="Google Shape;370;p58"/>
          <p:cNvSpPr/>
          <p:nvPr>
            <p:ph idx="2" type="chart"/>
          </p:nvPr>
        </p:nvSpPr>
        <p:spPr>
          <a:xfrm>
            <a:off x="4638675" y="962526"/>
            <a:ext cx="7047300" cy="4860300"/>
          </a:xfrm>
          <a:prstGeom prst="rect">
            <a:avLst/>
          </a:prstGeom>
          <a:solidFill>
            <a:srgbClr val="D0CECE"/>
          </a:solid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71" name="Google Shape;371;p58"/>
          <p:cNvSpPr txBox="1"/>
          <p:nvPr>
            <p:ph idx="3" type="body"/>
          </p:nvPr>
        </p:nvSpPr>
        <p:spPr>
          <a:xfrm>
            <a:off x="546300" y="301992"/>
            <a:ext cx="3477300" cy="28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1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2" name="Shape 372"/>
        <p:cNvGrpSpPr/>
        <p:nvPr/>
      </p:nvGrpSpPr>
      <p:grpSpPr>
        <a:xfrm>
          <a:off x="0" y="0"/>
          <a:ext cx="0" cy="0"/>
          <a:chOff x="0" y="0"/>
          <a:chExt cx="0" cy="0"/>
        </a:xfrm>
      </p:grpSpPr>
      <p:sp>
        <p:nvSpPr>
          <p:cNvPr id="373" name="Google Shape;373;p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74" name="Google Shape;374;p5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75" name="Google Shape;375;p5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76" name="Google Shape;376;p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77" name="Google Shape;377;p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78" name="Google Shape;378;p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9" name="Shape 379"/>
        <p:cNvGrpSpPr/>
        <p:nvPr/>
      </p:nvGrpSpPr>
      <p:grpSpPr>
        <a:xfrm>
          <a:off x="0" y="0"/>
          <a:ext cx="0" cy="0"/>
          <a:chOff x="0" y="0"/>
          <a:chExt cx="0" cy="0"/>
        </a:xfrm>
      </p:grpSpPr>
      <p:sp>
        <p:nvSpPr>
          <p:cNvPr id="380" name="Google Shape;380;p6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81" name="Google Shape;381;p60"/>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82" name="Google Shape;382;p60"/>
          <p:cNvSpPr txBox="1"/>
          <p:nvPr>
            <p:ph idx="2" type="body"/>
          </p:nvPr>
        </p:nvSpPr>
        <p:spPr>
          <a:xfrm>
            <a:off x="839788" y="2505075"/>
            <a:ext cx="5157900" cy="36849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3" name="Google Shape;383;p60"/>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84" name="Google Shape;384;p60"/>
          <p:cNvSpPr txBox="1"/>
          <p:nvPr>
            <p:ph idx="4" type="body"/>
          </p:nvPr>
        </p:nvSpPr>
        <p:spPr>
          <a:xfrm>
            <a:off x="6172200" y="2505075"/>
            <a:ext cx="5183100" cy="36849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5" name="Google Shape;385;p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86" name="Google Shape;386;p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87" name="Google Shape;387;p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8" name="Shape 388"/>
        <p:cNvGrpSpPr/>
        <p:nvPr/>
      </p:nvGrpSpPr>
      <p:grpSpPr>
        <a:xfrm>
          <a:off x="0" y="0"/>
          <a:ext cx="0" cy="0"/>
          <a:chOff x="0" y="0"/>
          <a:chExt cx="0" cy="0"/>
        </a:xfrm>
      </p:grpSpPr>
      <p:sp>
        <p:nvSpPr>
          <p:cNvPr id="389" name="Google Shape;389;p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90" name="Google Shape;390;p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91" name="Google Shape;391;p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92" name="Google Shape;392;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7"/>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algn="r">
              <a:lnSpc>
                <a:spcPct val="95000"/>
              </a:lnSpc>
              <a:spcBef>
                <a:spcPts val="0"/>
              </a:spcBef>
              <a:spcAft>
                <a:spcPts val="0"/>
              </a:spcAft>
              <a:buClr>
                <a:srgbClr val="00599C"/>
              </a:buClr>
              <a:buSzPts val="2800"/>
              <a:buFont typeface="Arial"/>
              <a:buNone/>
              <a:defRPr/>
            </a:lvl1pPr>
            <a:lvl2pPr lvl="1" algn="r">
              <a:lnSpc>
                <a:spcPct val="95000"/>
              </a:lnSpc>
              <a:spcBef>
                <a:spcPts val="0"/>
              </a:spcBef>
              <a:spcAft>
                <a:spcPts val="0"/>
              </a:spcAft>
              <a:buClr>
                <a:srgbClr val="225398"/>
              </a:buClr>
              <a:buSzPts val="2800"/>
              <a:buFont typeface="Arial"/>
              <a:buNone/>
              <a:defRPr/>
            </a:lvl2pPr>
            <a:lvl3pPr lvl="2" algn="r">
              <a:lnSpc>
                <a:spcPct val="95000"/>
              </a:lnSpc>
              <a:spcBef>
                <a:spcPts val="0"/>
              </a:spcBef>
              <a:spcAft>
                <a:spcPts val="0"/>
              </a:spcAft>
              <a:buClr>
                <a:srgbClr val="225398"/>
              </a:buClr>
              <a:buSzPts val="2800"/>
              <a:buFont typeface="Arial"/>
              <a:buNone/>
              <a:defRPr/>
            </a:lvl3pPr>
            <a:lvl4pPr lvl="3" algn="r">
              <a:lnSpc>
                <a:spcPct val="95000"/>
              </a:lnSpc>
              <a:spcBef>
                <a:spcPts val="0"/>
              </a:spcBef>
              <a:spcAft>
                <a:spcPts val="0"/>
              </a:spcAft>
              <a:buClr>
                <a:srgbClr val="225398"/>
              </a:buClr>
              <a:buSzPts val="2800"/>
              <a:buFont typeface="Arial"/>
              <a:buNone/>
              <a:defRPr/>
            </a:lvl4pPr>
            <a:lvl5pPr lvl="4" algn="r">
              <a:lnSpc>
                <a:spcPct val="95000"/>
              </a:lnSpc>
              <a:spcBef>
                <a:spcPts val="0"/>
              </a:spcBef>
              <a:spcAft>
                <a:spcPts val="0"/>
              </a:spcAft>
              <a:buClr>
                <a:srgbClr val="225398"/>
              </a:buClr>
              <a:buSzPts val="2800"/>
              <a:buFont typeface="Arial"/>
              <a:buNone/>
              <a:defRPr/>
            </a:lvl5pPr>
            <a:lvl6pPr lvl="5" algn="r">
              <a:lnSpc>
                <a:spcPct val="95000"/>
              </a:lnSpc>
              <a:spcBef>
                <a:spcPts val="0"/>
              </a:spcBef>
              <a:spcAft>
                <a:spcPts val="0"/>
              </a:spcAft>
              <a:buClr>
                <a:schemeClr val="accent2"/>
              </a:buClr>
              <a:buSzPts val="2800"/>
              <a:buFont typeface="Arial"/>
              <a:buNone/>
              <a:defRPr/>
            </a:lvl6pPr>
            <a:lvl7pPr lvl="6" algn="r">
              <a:lnSpc>
                <a:spcPct val="95000"/>
              </a:lnSpc>
              <a:spcBef>
                <a:spcPts val="0"/>
              </a:spcBef>
              <a:spcAft>
                <a:spcPts val="0"/>
              </a:spcAft>
              <a:buClr>
                <a:schemeClr val="accent2"/>
              </a:buClr>
              <a:buSzPts val="2800"/>
              <a:buFont typeface="Arial"/>
              <a:buNone/>
              <a:defRPr/>
            </a:lvl7pPr>
            <a:lvl8pPr lvl="7" algn="r">
              <a:lnSpc>
                <a:spcPct val="95000"/>
              </a:lnSpc>
              <a:spcBef>
                <a:spcPts val="0"/>
              </a:spcBef>
              <a:spcAft>
                <a:spcPts val="0"/>
              </a:spcAft>
              <a:buClr>
                <a:schemeClr val="accent2"/>
              </a:buClr>
              <a:buSzPts val="2800"/>
              <a:buFont typeface="Arial"/>
              <a:buNone/>
              <a:defRPr/>
            </a:lvl8pPr>
            <a:lvl9pPr lvl="8" algn="r">
              <a:lnSpc>
                <a:spcPct val="95000"/>
              </a:lnSpc>
              <a:spcBef>
                <a:spcPts val="0"/>
              </a:spcBef>
              <a:spcAft>
                <a:spcPts val="0"/>
              </a:spcAft>
              <a:buClr>
                <a:schemeClr val="accent2"/>
              </a:buClr>
              <a:buSzPts val="2800"/>
              <a:buFont typeface="Arial"/>
              <a:buNone/>
              <a:defRPr/>
            </a:lvl9pPr>
          </a:lstStyle>
          <a:p/>
        </p:txBody>
      </p:sp>
      <p:sp>
        <p:nvSpPr>
          <p:cNvPr id="46" name="Google Shape;46;p7"/>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68300" lvl="0" marL="457200" algn="l">
              <a:lnSpc>
                <a:spcPct val="105000"/>
              </a:lnSpc>
              <a:spcBef>
                <a:spcPts val="0"/>
              </a:spcBef>
              <a:spcAft>
                <a:spcPts val="0"/>
              </a:spcAft>
              <a:buSzPts val="2200"/>
              <a:buChar char="●"/>
              <a:defRPr/>
            </a:lvl1pPr>
            <a:lvl2pPr indent="-342900" lvl="1" marL="914400" algn="l">
              <a:lnSpc>
                <a:spcPct val="105000"/>
              </a:lnSpc>
              <a:spcBef>
                <a:spcPts val="1600"/>
              </a:spcBef>
              <a:spcAft>
                <a:spcPts val="0"/>
              </a:spcAft>
              <a:buSzPts val="1800"/>
              <a:buFont typeface="Arial"/>
              <a:buChar char="○"/>
              <a:defRPr/>
            </a:lvl2pPr>
            <a:lvl3pPr indent="-317500" lvl="2" marL="1371600" algn="l">
              <a:lnSpc>
                <a:spcPct val="105000"/>
              </a:lnSpc>
              <a:spcBef>
                <a:spcPts val="1600"/>
              </a:spcBef>
              <a:spcAft>
                <a:spcPts val="0"/>
              </a:spcAft>
              <a:buSzPts val="1400"/>
              <a:buFont typeface="Arial"/>
              <a:buChar char="■"/>
              <a:defRPr/>
            </a:lvl3pPr>
            <a:lvl4pPr indent="-317500" lvl="3" marL="1828800" algn="l">
              <a:lnSpc>
                <a:spcPct val="105000"/>
              </a:lnSpc>
              <a:spcBef>
                <a:spcPts val="1600"/>
              </a:spcBef>
              <a:spcAft>
                <a:spcPts val="0"/>
              </a:spcAft>
              <a:buSzPts val="1400"/>
              <a:buFont typeface="Arial"/>
              <a:buChar char="●"/>
              <a:defRPr/>
            </a:lvl4pPr>
            <a:lvl5pPr indent="-317500" lvl="4" marL="2286000" algn="l">
              <a:lnSpc>
                <a:spcPct val="90000"/>
              </a:lnSpc>
              <a:spcBef>
                <a:spcPts val="1600"/>
              </a:spcBef>
              <a:spcAft>
                <a:spcPts val="0"/>
              </a:spcAft>
              <a:buSzPts val="1400"/>
              <a:buFont typeface="Arial"/>
              <a:buChar char="○"/>
              <a:defRPr/>
            </a:lvl5pPr>
            <a:lvl6pPr indent="-317500" lvl="5" marL="2743200" algn="l">
              <a:lnSpc>
                <a:spcPct val="90000"/>
              </a:lnSpc>
              <a:spcBef>
                <a:spcPts val="1600"/>
              </a:spcBef>
              <a:spcAft>
                <a:spcPts val="0"/>
              </a:spcAft>
              <a:buSzPts val="1400"/>
              <a:buFont typeface="Arial"/>
              <a:buChar char="■"/>
              <a:defRPr/>
            </a:lvl6pPr>
            <a:lvl7pPr indent="-317500" lvl="6" marL="3200400" algn="l">
              <a:lnSpc>
                <a:spcPct val="90000"/>
              </a:lnSpc>
              <a:spcBef>
                <a:spcPts val="1600"/>
              </a:spcBef>
              <a:spcAft>
                <a:spcPts val="0"/>
              </a:spcAft>
              <a:buSzPts val="1400"/>
              <a:buFont typeface="Arial"/>
              <a:buChar char="●"/>
              <a:defRPr/>
            </a:lvl7pPr>
            <a:lvl8pPr indent="-317500" lvl="7" marL="3657600" algn="l">
              <a:lnSpc>
                <a:spcPct val="90000"/>
              </a:lnSpc>
              <a:spcBef>
                <a:spcPts val="1600"/>
              </a:spcBef>
              <a:spcAft>
                <a:spcPts val="0"/>
              </a:spcAft>
              <a:buSzPts val="1400"/>
              <a:buFont typeface="Arial"/>
              <a:buChar char="○"/>
              <a:defRPr/>
            </a:lvl8pPr>
            <a:lvl9pPr indent="-317500" lvl="8" marL="4114800" algn="l">
              <a:lnSpc>
                <a:spcPct val="90000"/>
              </a:lnSpc>
              <a:spcBef>
                <a:spcPts val="1600"/>
              </a:spcBef>
              <a:spcAft>
                <a:spcPts val="1600"/>
              </a:spcAft>
              <a:buSzPts val="1400"/>
              <a:buFont typeface="Arial"/>
              <a:buChar char="■"/>
              <a:defRPr/>
            </a:lvl9pPr>
          </a:lstStyle>
          <a:p/>
        </p:txBody>
      </p:sp>
      <p:sp>
        <p:nvSpPr>
          <p:cNvPr id="47" name="Google Shape;47;p7"/>
          <p:cNvSpPr txBox="1"/>
          <p:nvPr>
            <p:ph idx="12" type="sldNum"/>
          </p:nvPr>
        </p:nvSpPr>
        <p:spPr>
          <a:xfrm>
            <a:off x="11296610" y="6217623"/>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1pPr>
            <a:lvl2pPr indent="0" lvl="1"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2pPr>
            <a:lvl3pPr indent="0" lvl="2"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3pPr>
            <a:lvl4pPr indent="0" lvl="3"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4pPr>
            <a:lvl5pPr indent="0" lvl="4"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5pPr>
            <a:lvl6pPr indent="0" lvl="5"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6pPr>
            <a:lvl7pPr indent="0" lvl="6"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7pPr>
            <a:lvl8pPr indent="0" lvl="7"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8pPr>
            <a:lvl9pPr indent="0" lvl="8" marL="0" marR="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3" name="Shape 393"/>
        <p:cNvGrpSpPr/>
        <p:nvPr/>
      </p:nvGrpSpPr>
      <p:grpSpPr>
        <a:xfrm>
          <a:off x="0" y="0"/>
          <a:ext cx="0" cy="0"/>
          <a:chOff x="0" y="0"/>
          <a:chExt cx="0" cy="0"/>
        </a:xfrm>
      </p:grpSpPr>
      <p:sp>
        <p:nvSpPr>
          <p:cNvPr id="394" name="Google Shape;394;p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95" name="Google Shape;395;p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96" name="Google Shape;396;p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7" name="Shape 397"/>
        <p:cNvGrpSpPr/>
        <p:nvPr/>
      </p:nvGrpSpPr>
      <p:grpSpPr>
        <a:xfrm>
          <a:off x="0" y="0"/>
          <a:ext cx="0" cy="0"/>
          <a:chOff x="0" y="0"/>
          <a:chExt cx="0" cy="0"/>
        </a:xfrm>
      </p:grpSpPr>
      <p:sp>
        <p:nvSpPr>
          <p:cNvPr id="398" name="Google Shape;398;p63"/>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99" name="Google Shape;399;p63"/>
          <p:cNvSpPr/>
          <p:nvPr>
            <p:ph idx="2" type="pic"/>
          </p:nvPr>
        </p:nvSpPr>
        <p:spPr>
          <a:xfrm>
            <a:off x="5183188" y="987425"/>
            <a:ext cx="6172500" cy="4873500"/>
          </a:xfrm>
          <a:prstGeom prst="rect">
            <a:avLst/>
          </a:prstGeom>
          <a:noFill/>
          <a:ln>
            <a:noFill/>
          </a:ln>
        </p:spPr>
      </p:sp>
      <p:sp>
        <p:nvSpPr>
          <p:cNvPr id="400" name="Google Shape;400;p6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401" name="Google Shape;401;p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02" name="Google Shape;402;p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03" name="Google Shape;403;p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4" name="Shape 404"/>
        <p:cNvGrpSpPr/>
        <p:nvPr/>
      </p:nvGrpSpPr>
      <p:grpSpPr>
        <a:xfrm>
          <a:off x="0" y="0"/>
          <a:ext cx="0" cy="0"/>
          <a:chOff x="0" y="0"/>
          <a:chExt cx="0" cy="0"/>
        </a:xfrm>
      </p:grpSpPr>
      <p:sp>
        <p:nvSpPr>
          <p:cNvPr id="405" name="Google Shape;405;p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06" name="Google Shape;406;p6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07" name="Google Shape;407;p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08" name="Google Shape;408;p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09" name="Google Shape;409;p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0" name="Shape 410"/>
        <p:cNvGrpSpPr/>
        <p:nvPr/>
      </p:nvGrpSpPr>
      <p:grpSpPr>
        <a:xfrm>
          <a:off x="0" y="0"/>
          <a:ext cx="0" cy="0"/>
          <a:chOff x="0" y="0"/>
          <a:chExt cx="0" cy="0"/>
        </a:xfrm>
      </p:grpSpPr>
      <p:sp>
        <p:nvSpPr>
          <p:cNvPr id="411" name="Google Shape;411;p65"/>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12" name="Google Shape;412;p65"/>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13" name="Google Shape;413;p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14" name="Google Shape;414;p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415" name="Google Shape;415;p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p:cSld name="1_Bullets">
    <p:spTree>
      <p:nvGrpSpPr>
        <p:cNvPr id="416" name="Shape 416"/>
        <p:cNvGrpSpPr/>
        <p:nvPr/>
      </p:nvGrpSpPr>
      <p:grpSpPr>
        <a:xfrm>
          <a:off x="0" y="0"/>
          <a:ext cx="0" cy="0"/>
          <a:chOff x="0" y="0"/>
          <a:chExt cx="0" cy="0"/>
        </a:xfrm>
      </p:grpSpPr>
      <p:sp>
        <p:nvSpPr>
          <p:cNvPr id="417" name="Google Shape;417;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r">
              <a:lnSpc>
                <a:spcPct val="95000"/>
              </a:lnSpc>
              <a:spcBef>
                <a:spcPts val="400"/>
              </a:spcBef>
              <a:spcAft>
                <a:spcPts val="0"/>
              </a:spcAft>
              <a:buSzPts val="1500"/>
              <a:buNone/>
              <a:defRPr sz="2400">
                <a:latin typeface="Arial"/>
                <a:ea typeface="Arial"/>
                <a:cs typeface="Arial"/>
                <a:sym typeface="Arial"/>
              </a:defRPr>
            </a:lvl1pPr>
            <a:lvl2pPr lvl="1" rtl="0" algn="r">
              <a:lnSpc>
                <a:spcPct val="95000"/>
              </a:lnSpc>
              <a:spcBef>
                <a:spcPts val="400"/>
              </a:spcBef>
              <a:spcAft>
                <a:spcPts val="0"/>
              </a:spcAft>
              <a:buSzPts val="1500"/>
              <a:buNone/>
              <a:defRPr/>
            </a:lvl2pPr>
            <a:lvl3pPr lvl="2" rtl="0" algn="r">
              <a:lnSpc>
                <a:spcPct val="95000"/>
              </a:lnSpc>
              <a:spcBef>
                <a:spcPts val="300"/>
              </a:spcBef>
              <a:spcAft>
                <a:spcPts val="0"/>
              </a:spcAft>
              <a:buSzPts val="1500"/>
              <a:buNone/>
              <a:defRPr/>
            </a:lvl3pPr>
            <a:lvl4pPr lvl="3" rtl="0" algn="r">
              <a:lnSpc>
                <a:spcPct val="95000"/>
              </a:lnSpc>
              <a:spcBef>
                <a:spcPts val="300"/>
              </a:spcBef>
              <a:spcAft>
                <a:spcPts val="0"/>
              </a:spcAft>
              <a:buSzPts val="1500"/>
              <a:buNone/>
              <a:defRPr/>
            </a:lvl4pPr>
            <a:lvl5pPr lvl="4" rtl="0" algn="r">
              <a:lnSpc>
                <a:spcPct val="95000"/>
              </a:lnSpc>
              <a:spcBef>
                <a:spcPts val="300"/>
              </a:spcBef>
              <a:spcAft>
                <a:spcPts val="0"/>
              </a:spcAft>
              <a:buSzPts val="1500"/>
              <a:buNone/>
              <a:defRPr/>
            </a:lvl5pPr>
            <a:lvl6pPr lvl="5" rtl="0" algn="r">
              <a:lnSpc>
                <a:spcPct val="95000"/>
              </a:lnSpc>
              <a:spcBef>
                <a:spcPts val="300"/>
              </a:spcBef>
              <a:spcAft>
                <a:spcPts val="0"/>
              </a:spcAft>
              <a:buSzPts val="1500"/>
              <a:buNone/>
              <a:defRPr/>
            </a:lvl6pPr>
            <a:lvl7pPr lvl="6" rtl="0" algn="r">
              <a:lnSpc>
                <a:spcPct val="95000"/>
              </a:lnSpc>
              <a:spcBef>
                <a:spcPts val="300"/>
              </a:spcBef>
              <a:spcAft>
                <a:spcPts val="0"/>
              </a:spcAft>
              <a:buSzPts val="1500"/>
              <a:buNone/>
              <a:defRPr/>
            </a:lvl7pPr>
            <a:lvl8pPr lvl="7" rtl="0" algn="r">
              <a:lnSpc>
                <a:spcPct val="95000"/>
              </a:lnSpc>
              <a:spcBef>
                <a:spcPts val="300"/>
              </a:spcBef>
              <a:spcAft>
                <a:spcPts val="0"/>
              </a:spcAft>
              <a:buSzPts val="1500"/>
              <a:buNone/>
              <a:defRPr/>
            </a:lvl8pPr>
            <a:lvl9pPr lvl="8" rtl="0" algn="r">
              <a:lnSpc>
                <a:spcPct val="95000"/>
              </a:lnSpc>
              <a:spcBef>
                <a:spcPts val="300"/>
              </a:spcBef>
              <a:spcAft>
                <a:spcPts val="300"/>
              </a:spcAft>
              <a:buSzPts val="1500"/>
              <a:buNone/>
              <a:defRPr/>
            </a:lvl9pPr>
          </a:lstStyle>
          <a:p/>
        </p:txBody>
      </p:sp>
      <p:sp>
        <p:nvSpPr>
          <p:cNvPr id="418" name="Google Shape;418;p66"/>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9" name="Shape 419"/>
        <p:cNvGrpSpPr/>
        <p:nvPr/>
      </p:nvGrpSpPr>
      <p:grpSpPr>
        <a:xfrm>
          <a:off x="0" y="0"/>
          <a:ext cx="0" cy="0"/>
          <a:chOff x="0" y="0"/>
          <a:chExt cx="0" cy="0"/>
        </a:xfrm>
      </p:grpSpPr>
      <p:sp>
        <p:nvSpPr>
          <p:cNvPr id="420" name="Google Shape;420;p67"/>
          <p:cNvSpPr/>
          <p:nvPr/>
        </p:nvSpPr>
        <p:spPr>
          <a:xfrm>
            <a:off x="782294" y="0"/>
            <a:ext cx="10627500" cy="88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67"/>
          <p:cNvSpPr/>
          <p:nvPr/>
        </p:nvSpPr>
        <p:spPr>
          <a:xfrm>
            <a:off x="782294" y="6769200"/>
            <a:ext cx="10627500" cy="888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422" name="Google Shape;422;p67"/>
          <p:cNvCxnSpPr/>
          <p:nvPr/>
        </p:nvCxnSpPr>
        <p:spPr>
          <a:xfrm>
            <a:off x="977625" y="2980467"/>
            <a:ext cx="513600" cy="0"/>
          </a:xfrm>
          <a:prstGeom prst="straightConnector1">
            <a:avLst/>
          </a:prstGeom>
          <a:noFill/>
          <a:ln cap="flat" cmpd="sng" w="28575">
            <a:solidFill>
              <a:schemeClr val="dk1"/>
            </a:solidFill>
            <a:prstDash val="solid"/>
            <a:round/>
            <a:headEnd len="sm" w="sm" type="none"/>
            <a:tailEnd len="sm" w="sm" type="none"/>
          </a:ln>
        </p:spPr>
      </p:cxnSp>
      <p:sp>
        <p:nvSpPr>
          <p:cNvPr id="423" name="Google Shape;423;p67"/>
          <p:cNvSpPr txBox="1"/>
          <p:nvPr>
            <p:ph type="ctrTitle"/>
          </p:nvPr>
        </p:nvSpPr>
        <p:spPr>
          <a:xfrm>
            <a:off x="840800" y="182400"/>
            <a:ext cx="10524000" cy="2471700"/>
          </a:xfrm>
          <a:prstGeom prst="rect">
            <a:avLst/>
          </a:prstGeom>
        </p:spPr>
        <p:txBody>
          <a:bodyPr anchorCtr="0" anchor="b" bIns="45700" lIns="91425" spcFirstLastPara="1" rIns="91425" wrap="square" tIns="45700">
            <a:normAutofit/>
          </a:bodyPr>
          <a:lstStyle>
            <a:lvl1pPr lvl="0" rtl="0">
              <a:spcBef>
                <a:spcPts val="1300"/>
              </a:spcBef>
              <a:spcAft>
                <a:spcPts val="0"/>
              </a:spcAft>
              <a:buSzPts val="6400"/>
              <a:buNone/>
              <a:defRPr sz="6400"/>
            </a:lvl1pPr>
            <a:lvl2pPr lvl="1" rtl="0">
              <a:spcBef>
                <a:spcPts val="1300"/>
              </a:spcBef>
              <a:spcAft>
                <a:spcPts val="0"/>
              </a:spcAft>
              <a:buSzPts val="6400"/>
              <a:buNone/>
              <a:defRPr sz="6400"/>
            </a:lvl2pPr>
            <a:lvl3pPr lvl="2" rtl="0">
              <a:spcBef>
                <a:spcPts val="1300"/>
              </a:spcBef>
              <a:spcAft>
                <a:spcPts val="0"/>
              </a:spcAft>
              <a:buSzPts val="6400"/>
              <a:buNone/>
              <a:defRPr sz="6400"/>
            </a:lvl3pPr>
            <a:lvl4pPr lvl="3" rtl="0">
              <a:spcBef>
                <a:spcPts val="1300"/>
              </a:spcBef>
              <a:spcAft>
                <a:spcPts val="0"/>
              </a:spcAft>
              <a:buSzPts val="6400"/>
              <a:buNone/>
              <a:defRPr sz="6400"/>
            </a:lvl4pPr>
            <a:lvl5pPr lvl="4" rtl="0">
              <a:spcBef>
                <a:spcPts val="1300"/>
              </a:spcBef>
              <a:spcAft>
                <a:spcPts val="0"/>
              </a:spcAft>
              <a:buSzPts val="6400"/>
              <a:buNone/>
              <a:defRPr sz="6400"/>
            </a:lvl5pPr>
            <a:lvl6pPr lvl="5" rtl="0">
              <a:spcBef>
                <a:spcPts val="1300"/>
              </a:spcBef>
              <a:spcAft>
                <a:spcPts val="0"/>
              </a:spcAft>
              <a:buSzPts val="6400"/>
              <a:buNone/>
              <a:defRPr sz="6400"/>
            </a:lvl6pPr>
            <a:lvl7pPr lvl="6" rtl="0">
              <a:spcBef>
                <a:spcPts val="1300"/>
              </a:spcBef>
              <a:spcAft>
                <a:spcPts val="0"/>
              </a:spcAft>
              <a:buSzPts val="6400"/>
              <a:buNone/>
              <a:defRPr sz="6400"/>
            </a:lvl7pPr>
            <a:lvl8pPr lvl="7" rtl="0">
              <a:spcBef>
                <a:spcPts val="1300"/>
              </a:spcBef>
              <a:spcAft>
                <a:spcPts val="0"/>
              </a:spcAft>
              <a:buSzPts val="6400"/>
              <a:buNone/>
              <a:defRPr sz="6400"/>
            </a:lvl8pPr>
            <a:lvl9pPr lvl="8" rtl="0">
              <a:spcBef>
                <a:spcPts val="1300"/>
              </a:spcBef>
              <a:spcAft>
                <a:spcPts val="0"/>
              </a:spcAft>
              <a:buSzPts val="6400"/>
              <a:buNone/>
              <a:defRPr sz="6400"/>
            </a:lvl9pPr>
          </a:lstStyle>
          <a:p/>
        </p:txBody>
      </p:sp>
      <p:sp>
        <p:nvSpPr>
          <p:cNvPr id="424" name="Google Shape;424;p67"/>
          <p:cNvSpPr txBox="1"/>
          <p:nvPr>
            <p:ph idx="1" type="subTitle"/>
          </p:nvPr>
        </p:nvSpPr>
        <p:spPr>
          <a:xfrm>
            <a:off x="840800" y="4304500"/>
            <a:ext cx="10524000" cy="1698900"/>
          </a:xfrm>
          <a:prstGeom prst="rect">
            <a:avLst/>
          </a:prstGeom>
        </p:spPr>
        <p:txBody>
          <a:bodyPr anchorCtr="0" anchor="b" bIns="45700" lIns="91425" spcFirstLastPara="1" rIns="91425" wrap="square" tIns="45700">
            <a:normAutofit/>
          </a:bodyPr>
          <a:lstStyle>
            <a:lvl1pPr lvl="0" rtl="0">
              <a:lnSpc>
                <a:spcPct val="100000"/>
              </a:lnSpc>
              <a:spcBef>
                <a:spcPts val="1300"/>
              </a:spcBef>
              <a:spcAft>
                <a:spcPts val="0"/>
              </a:spcAft>
              <a:buClr>
                <a:schemeClr val="accent6"/>
              </a:buClr>
              <a:buSzPts val="3200"/>
              <a:buNone/>
              <a:defRPr sz="3200">
                <a:solidFill>
                  <a:schemeClr val="accent6"/>
                </a:solidFill>
              </a:defRPr>
            </a:lvl1pPr>
            <a:lvl2pPr lvl="1" rtl="0">
              <a:lnSpc>
                <a:spcPct val="100000"/>
              </a:lnSpc>
              <a:spcBef>
                <a:spcPts val="1300"/>
              </a:spcBef>
              <a:spcAft>
                <a:spcPts val="0"/>
              </a:spcAft>
              <a:buClr>
                <a:schemeClr val="accent6"/>
              </a:buClr>
              <a:buSzPts val="3200"/>
              <a:buNone/>
              <a:defRPr sz="3200">
                <a:solidFill>
                  <a:schemeClr val="accent6"/>
                </a:solidFill>
              </a:defRPr>
            </a:lvl2pPr>
            <a:lvl3pPr lvl="2" rtl="0">
              <a:lnSpc>
                <a:spcPct val="100000"/>
              </a:lnSpc>
              <a:spcBef>
                <a:spcPts val="1300"/>
              </a:spcBef>
              <a:spcAft>
                <a:spcPts val="0"/>
              </a:spcAft>
              <a:buClr>
                <a:schemeClr val="accent6"/>
              </a:buClr>
              <a:buSzPts val="3200"/>
              <a:buNone/>
              <a:defRPr sz="3200">
                <a:solidFill>
                  <a:schemeClr val="accent6"/>
                </a:solidFill>
              </a:defRPr>
            </a:lvl3pPr>
            <a:lvl4pPr lvl="3" rtl="0">
              <a:lnSpc>
                <a:spcPct val="100000"/>
              </a:lnSpc>
              <a:spcBef>
                <a:spcPts val="1300"/>
              </a:spcBef>
              <a:spcAft>
                <a:spcPts val="0"/>
              </a:spcAft>
              <a:buClr>
                <a:schemeClr val="accent6"/>
              </a:buClr>
              <a:buSzPts val="3200"/>
              <a:buNone/>
              <a:defRPr sz="3200">
                <a:solidFill>
                  <a:schemeClr val="accent6"/>
                </a:solidFill>
              </a:defRPr>
            </a:lvl4pPr>
            <a:lvl5pPr lvl="4" rtl="0">
              <a:lnSpc>
                <a:spcPct val="100000"/>
              </a:lnSpc>
              <a:spcBef>
                <a:spcPts val="1300"/>
              </a:spcBef>
              <a:spcAft>
                <a:spcPts val="0"/>
              </a:spcAft>
              <a:buClr>
                <a:schemeClr val="accent6"/>
              </a:buClr>
              <a:buSzPts val="3200"/>
              <a:buNone/>
              <a:defRPr sz="3200">
                <a:solidFill>
                  <a:schemeClr val="accent6"/>
                </a:solidFill>
              </a:defRPr>
            </a:lvl5pPr>
            <a:lvl6pPr lvl="5" rtl="0">
              <a:lnSpc>
                <a:spcPct val="100000"/>
              </a:lnSpc>
              <a:spcBef>
                <a:spcPts val="1300"/>
              </a:spcBef>
              <a:spcAft>
                <a:spcPts val="0"/>
              </a:spcAft>
              <a:buClr>
                <a:schemeClr val="accent6"/>
              </a:buClr>
              <a:buSzPts val="3200"/>
              <a:buNone/>
              <a:defRPr sz="3200">
                <a:solidFill>
                  <a:schemeClr val="accent6"/>
                </a:solidFill>
              </a:defRPr>
            </a:lvl6pPr>
            <a:lvl7pPr lvl="6" rtl="0">
              <a:lnSpc>
                <a:spcPct val="100000"/>
              </a:lnSpc>
              <a:spcBef>
                <a:spcPts val="1300"/>
              </a:spcBef>
              <a:spcAft>
                <a:spcPts val="0"/>
              </a:spcAft>
              <a:buClr>
                <a:schemeClr val="accent6"/>
              </a:buClr>
              <a:buSzPts val="3200"/>
              <a:buNone/>
              <a:defRPr sz="3200">
                <a:solidFill>
                  <a:schemeClr val="accent6"/>
                </a:solidFill>
              </a:defRPr>
            </a:lvl7pPr>
            <a:lvl8pPr lvl="7" rtl="0">
              <a:lnSpc>
                <a:spcPct val="100000"/>
              </a:lnSpc>
              <a:spcBef>
                <a:spcPts val="1300"/>
              </a:spcBef>
              <a:spcAft>
                <a:spcPts val="0"/>
              </a:spcAft>
              <a:buClr>
                <a:schemeClr val="accent6"/>
              </a:buClr>
              <a:buSzPts val="3200"/>
              <a:buNone/>
              <a:defRPr sz="3200">
                <a:solidFill>
                  <a:schemeClr val="accent6"/>
                </a:solidFill>
              </a:defRPr>
            </a:lvl8pPr>
            <a:lvl9pPr lvl="8" rtl="0">
              <a:lnSpc>
                <a:spcPct val="100000"/>
              </a:lnSpc>
              <a:spcBef>
                <a:spcPts val="1300"/>
              </a:spcBef>
              <a:spcAft>
                <a:spcPts val="0"/>
              </a:spcAft>
              <a:buClr>
                <a:schemeClr val="accent6"/>
              </a:buClr>
              <a:buSzPts val="3200"/>
              <a:buNone/>
              <a:defRPr sz="3200">
                <a:solidFill>
                  <a:schemeClr val="accent6"/>
                </a:solidFill>
              </a:defRPr>
            </a:lvl9pPr>
          </a:lstStyle>
          <a:p/>
        </p:txBody>
      </p:sp>
      <p:sp>
        <p:nvSpPr>
          <p:cNvPr id="425" name="Google Shape;425;p6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6" name="Shape 426"/>
        <p:cNvGrpSpPr/>
        <p:nvPr/>
      </p:nvGrpSpPr>
      <p:grpSpPr>
        <a:xfrm>
          <a:off x="0" y="0"/>
          <a:ext cx="0" cy="0"/>
          <a:chOff x="0" y="0"/>
          <a:chExt cx="0" cy="0"/>
        </a:xfrm>
      </p:grpSpPr>
      <p:cxnSp>
        <p:nvCxnSpPr>
          <p:cNvPr id="427" name="Google Shape;427;p68"/>
          <p:cNvCxnSpPr/>
          <p:nvPr/>
        </p:nvCxnSpPr>
        <p:spPr>
          <a:xfrm>
            <a:off x="559233" y="1538926"/>
            <a:ext cx="513600" cy="0"/>
          </a:xfrm>
          <a:prstGeom prst="straightConnector1">
            <a:avLst/>
          </a:prstGeom>
          <a:noFill/>
          <a:ln cap="flat" cmpd="sng" w="28575">
            <a:solidFill>
              <a:schemeClr val="dk1"/>
            </a:solidFill>
            <a:prstDash val="solid"/>
            <a:round/>
            <a:headEnd len="sm" w="sm" type="none"/>
            <a:tailEnd len="sm" w="sm" type="none"/>
          </a:ln>
        </p:spPr>
      </p:cxnSp>
      <p:sp>
        <p:nvSpPr>
          <p:cNvPr id="428" name="Google Shape;428;p68"/>
          <p:cNvSpPr txBox="1"/>
          <p:nvPr>
            <p:ph type="title"/>
          </p:nvPr>
        </p:nvSpPr>
        <p:spPr>
          <a:xfrm>
            <a:off x="415600" y="496967"/>
            <a:ext cx="11360700" cy="8601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29" name="Google Shape;429;p68"/>
          <p:cNvSpPr txBox="1"/>
          <p:nvPr>
            <p:ph idx="1" type="body"/>
          </p:nvPr>
        </p:nvSpPr>
        <p:spPr>
          <a:xfrm>
            <a:off x="415600" y="1890600"/>
            <a:ext cx="5333100" cy="4201200"/>
          </a:xfrm>
          <a:prstGeom prst="rect">
            <a:avLst/>
          </a:prstGeom>
        </p:spPr>
        <p:txBody>
          <a:bodyPr anchorCtr="0" anchor="t" bIns="45700" lIns="91425" spcFirstLastPara="1" rIns="91425" wrap="square" tIns="45700">
            <a:normAutofit/>
          </a:bodyPr>
          <a:lstStyle>
            <a:lvl1pPr indent="-349250" lvl="0" marL="457200" rtl="0">
              <a:spcBef>
                <a:spcPts val="11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0"/>
              </a:spcAft>
              <a:buSzPts val="1600"/>
              <a:buChar char="•"/>
              <a:defRPr sz="1600"/>
            </a:lvl9pPr>
          </a:lstStyle>
          <a:p/>
        </p:txBody>
      </p:sp>
      <p:sp>
        <p:nvSpPr>
          <p:cNvPr id="430" name="Google Shape;430;p68"/>
          <p:cNvSpPr txBox="1"/>
          <p:nvPr>
            <p:ph idx="2" type="body"/>
          </p:nvPr>
        </p:nvSpPr>
        <p:spPr>
          <a:xfrm>
            <a:off x="6443200" y="1890600"/>
            <a:ext cx="5333100" cy="4201200"/>
          </a:xfrm>
          <a:prstGeom prst="rect">
            <a:avLst/>
          </a:prstGeom>
        </p:spPr>
        <p:txBody>
          <a:bodyPr anchorCtr="0" anchor="t" bIns="45700" lIns="91425" spcFirstLastPara="1" rIns="91425" wrap="square" tIns="45700">
            <a:normAutofit/>
          </a:bodyPr>
          <a:lstStyle>
            <a:lvl1pPr indent="-349250" lvl="0" marL="457200" rtl="0">
              <a:spcBef>
                <a:spcPts val="11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0"/>
              </a:spcAft>
              <a:buSzPts val="1600"/>
              <a:buChar char="•"/>
              <a:defRPr sz="1600"/>
            </a:lvl9pPr>
          </a:lstStyle>
          <a:p/>
        </p:txBody>
      </p:sp>
      <p:sp>
        <p:nvSpPr>
          <p:cNvPr id="431" name="Google Shape;431;p68"/>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1">
  <p:cSld name="Presentation Title 1">
    <p:spTree>
      <p:nvGrpSpPr>
        <p:cNvPr id="438" name="Shape 438"/>
        <p:cNvGrpSpPr/>
        <p:nvPr/>
      </p:nvGrpSpPr>
      <p:grpSpPr>
        <a:xfrm>
          <a:off x="0" y="0"/>
          <a:ext cx="0" cy="0"/>
          <a:chOff x="0" y="0"/>
          <a:chExt cx="0" cy="0"/>
        </a:xfrm>
      </p:grpSpPr>
      <p:pic>
        <p:nvPicPr>
          <p:cNvPr id="439" name="Google Shape;439;p70"/>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440" name="Google Shape;440;p70"/>
          <p:cNvSpPr txBox="1"/>
          <p:nvPr>
            <p:ph type="title"/>
          </p:nvPr>
        </p:nvSpPr>
        <p:spPr>
          <a:xfrm>
            <a:off x="1149483" y="1218850"/>
            <a:ext cx="6123300" cy="1611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1" name="Google Shape;441;p70"/>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42" name="Google Shape;442;p7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443" name="Shape 443"/>
        <p:cNvGrpSpPr/>
        <p:nvPr/>
      </p:nvGrpSpPr>
      <p:grpSpPr>
        <a:xfrm>
          <a:off x="0" y="0"/>
          <a:ext cx="0" cy="0"/>
          <a:chOff x="0" y="0"/>
          <a:chExt cx="0" cy="0"/>
        </a:xfrm>
      </p:grpSpPr>
      <p:sp>
        <p:nvSpPr>
          <p:cNvPr id="444" name="Google Shape;444;p71"/>
          <p:cNvSpPr txBox="1"/>
          <p:nvPr>
            <p:ph type="title"/>
          </p:nvPr>
        </p:nvSpPr>
        <p:spPr>
          <a:xfrm>
            <a:off x="203200" y="0"/>
            <a:ext cx="11480700" cy="990600"/>
          </a:xfrm>
          <a:prstGeom prst="rect">
            <a:avLst/>
          </a:prstGeom>
          <a:noFill/>
          <a:ln>
            <a:noFill/>
          </a:ln>
        </p:spPr>
        <p:txBody>
          <a:bodyPr anchorCtr="0" anchor="ctr" bIns="45675" lIns="91375" spcFirstLastPara="1" rIns="91375" wrap="square" tIns="45675">
            <a:normAutofit/>
          </a:bodyPr>
          <a:lstStyle>
            <a:lvl1pPr lvl="0" rtl="0" algn="r">
              <a:lnSpc>
                <a:spcPct val="95000"/>
              </a:lnSpc>
              <a:spcBef>
                <a:spcPts val="420"/>
              </a:spcBef>
              <a:spcAft>
                <a:spcPts val="0"/>
              </a:spcAft>
              <a:buSzPts val="4400"/>
              <a:buNone/>
              <a:defRPr>
                <a:latin typeface="Arial"/>
                <a:ea typeface="Arial"/>
                <a:cs typeface="Arial"/>
                <a:sym typeface="Arial"/>
              </a:defRPr>
            </a:lvl1pPr>
            <a:lvl2pPr lvl="1" rtl="0" algn="r">
              <a:lnSpc>
                <a:spcPct val="95000"/>
              </a:lnSpc>
              <a:spcBef>
                <a:spcPts val="420"/>
              </a:spcBef>
              <a:spcAft>
                <a:spcPts val="0"/>
              </a:spcAft>
              <a:buSzPts val="1400"/>
              <a:buNone/>
              <a:defRPr/>
            </a:lvl2pPr>
            <a:lvl3pPr lvl="2" rtl="0" algn="r">
              <a:lnSpc>
                <a:spcPct val="95000"/>
              </a:lnSpc>
              <a:spcBef>
                <a:spcPts val="270"/>
              </a:spcBef>
              <a:spcAft>
                <a:spcPts val="0"/>
              </a:spcAft>
              <a:buSzPts val="1400"/>
              <a:buNone/>
              <a:defRPr/>
            </a:lvl3pPr>
            <a:lvl4pPr lvl="3" rtl="0" algn="r">
              <a:lnSpc>
                <a:spcPct val="95000"/>
              </a:lnSpc>
              <a:spcBef>
                <a:spcPts val="270"/>
              </a:spcBef>
              <a:spcAft>
                <a:spcPts val="0"/>
              </a:spcAft>
              <a:buSzPts val="1400"/>
              <a:buNone/>
              <a:defRPr/>
            </a:lvl4pPr>
            <a:lvl5pPr lvl="4" rtl="0" algn="r">
              <a:lnSpc>
                <a:spcPct val="95000"/>
              </a:lnSpc>
              <a:spcBef>
                <a:spcPts val="270"/>
              </a:spcBef>
              <a:spcAft>
                <a:spcPts val="0"/>
              </a:spcAft>
              <a:buSzPts val="1400"/>
              <a:buNone/>
              <a:defRPr/>
            </a:lvl5pPr>
            <a:lvl6pPr lvl="5" rtl="0" algn="r">
              <a:lnSpc>
                <a:spcPct val="95000"/>
              </a:lnSpc>
              <a:spcBef>
                <a:spcPts val="270"/>
              </a:spcBef>
              <a:spcAft>
                <a:spcPts val="0"/>
              </a:spcAft>
              <a:buSzPts val="1400"/>
              <a:buNone/>
              <a:defRPr/>
            </a:lvl6pPr>
            <a:lvl7pPr lvl="6" rtl="0" algn="r">
              <a:lnSpc>
                <a:spcPct val="95000"/>
              </a:lnSpc>
              <a:spcBef>
                <a:spcPts val="270"/>
              </a:spcBef>
              <a:spcAft>
                <a:spcPts val="0"/>
              </a:spcAft>
              <a:buSzPts val="1400"/>
              <a:buNone/>
              <a:defRPr/>
            </a:lvl7pPr>
            <a:lvl8pPr lvl="7" rtl="0" algn="r">
              <a:lnSpc>
                <a:spcPct val="95000"/>
              </a:lnSpc>
              <a:spcBef>
                <a:spcPts val="270"/>
              </a:spcBef>
              <a:spcAft>
                <a:spcPts val="0"/>
              </a:spcAft>
              <a:buSzPts val="1400"/>
              <a:buNone/>
              <a:defRPr/>
            </a:lvl8pPr>
            <a:lvl9pPr lvl="8" rtl="0" algn="r">
              <a:lnSpc>
                <a:spcPct val="95000"/>
              </a:lnSpc>
              <a:spcBef>
                <a:spcPts val="270"/>
              </a:spcBef>
              <a:spcAft>
                <a:spcPts val="270"/>
              </a:spcAft>
              <a:buSzPts val="1400"/>
              <a:buNone/>
              <a:defRPr/>
            </a:lvl9pPr>
          </a:lstStyle>
          <a:p/>
        </p:txBody>
      </p:sp>
      <p:sp>
        <p:nvSpPr>
          <p:cNvPr id="445" name="Google Shape;445;p71"/>
          <p:cNvSpPr txBox="1"/>
          <p:nvPr>
            <p:ph idx="1" type="body"/>
          </p:nvPr>
        </p:nvSpPr>
        <p:spPr>
          <a:xfrm>
            <a:off x="795867" y="1267200"/>
            <a:ext cx="10887900" cy="4970100"/>
          </a:xfrm>
          <a:prstGeom prst="rect">
            <a:avLst/>
          </a:prstGeom>
          <a:noFill/>
          <a:ln>
            <a:noFill/>
          </a:ln>
        </p:spPr>
        <p:txBody>
          <a:bodyPr anchorCtr="0" anchor="t" bIns="0" lIns="0" spcFirstLastPara="1" rIns="0" wrap="square" tIns="0">
            <a:normAutofit/>
          </a:bodyPr>
          <a:lstStyle>
            <a:lvl1pPr indent="-228600" lvl="0" marL="457200" rtl="0" algn="l">
              <a:lnSpc>
                <a:spcPct val="105000"/>
              </a:lnSpc>
              <a:spcBef>
                <a:spcPts val="440"/>
              </a:spcBef>
              <a:spcAft>
                <a:spcPts val="0"/>
              </a:spcAft>
              <a:buSzPts val="2800"/>
              <a:buNone/>
              <a:defRPr sz="2200">
                <a:latin typeface="Arial"/>
                <a:ea typeface="Arial"/>
                <a:cs typeface="Arial"/>
                <a:sym typeface="Arial"/>
              </a:defRPr>
            </a:lvl1pPr>
            <a:lvl2pPr indent="-355600" lvl="1" marL="914400" rtl="0" algn="l">
              <a:lnSpc>
                <a:spcPct val="105000"/>
              </a:lnSpc>
              <a:spcBef>
                <a:spcPts val="400"/>
              </a:spcBef>
              <a:spcAft>
                <a:spcPts val="0"/>
              </a:spcAft>
              <a:buSzPts val="2000"/>
              <a:buFont typeface="Arial"/>
              <a:buChar char="•"/>
              <a:defRPr sz="2000">
                <a:latin typeface="Arial"/>
                <a:ea typeface="Arial"/>
                <a:cs typeface="Arial"/>
                <a:sym typeface="Arial"/>
              </a:defRPr>
            </a:lvl2pPr>
            <a:lvl3pPr indent="-342900" lvl="2" marL="1371600" rtl="0" algn="l">
              <a:lnSpc>
                <a:spcPct val="105000"/>
              </a:lnSpc>
              <a:spcBef>
                <a:spcPts val="360"/>
              </a:spcBef>
              <a:spcAft>
                <a:spcPts val="0"/>
              </a:spcAft>
              <a:buSzPts val="1800"/>
              <a:buFont typeface="Arial"/>
              <a:buChar char="•"/>
              <a:defRPr sz="1800">
                <a:latin typeface="Arial"/>
                <a:ea typeface="Arial"/>
                <a:cs typeface="Arial"/>
                <a:sym typeface="Arial"/>
              </a:defRPr>
            </a:lvl3pPr>
            <a:lvl4pPr indent="-330200" lvl="3" marL="1828800" rtl="0" algn="l">
              <a:lnSpc>
                <a:spcPct val="105000"/>
              </a:lnSpc>
              <a:spcBef>
                <a:spcPts val="320"/>
              </a:spcBef>
              <a:spcAft>
                <a:spcPts val="0"/>
              </a:spcAft>
              <a:buSzPts val="1600"/>
              <a:buFont typeface="Arial"/>
              <a:buChar char="•"/>
              <a:defRPr sz="1600">
                <a:latin typeface="Arial"/>
                <a:ea typeface="Arial"/>
                <a:cs typeface="Arial"/>
                <a:sym typeface="Arial"/>
              </a:defRPr>
            </a:lvl4pPr>
            <a:lvl5pPr indent="-330200" lvl="4" marL="2286000" rtl="0" algn="l">
              <a:lnSpc>
                <a:spcPct val="90000"/>
              </a:lnSpc>
              <a:spcBef>
                <a:spcPts val="320"/>
              </a:spcBef>
              <a:spcAft>
                <a:spcPts val="0"/>
              </a:spcAft>
              <a:buSzPts val="1600"/>
              <a:buFont typeface="Arial"/>
              <a:buChar char="•"/>
              <a:defRPr sz="1600">
                <a:latin typeface="Arial"/>
                <a:ea typeface="Arial"/>
                <a:cs typeface="Arial"/>
                <a:sym typeface="Arial"/>
              </a:defRPr>
            </a:lvl5pPr>
            <a:lvl6pPr indent="-342900" lvl="5" marL="2743200" rtl="0" algn="l">
              <a:lnSpc>
                <a:spcPct val="90000"/>
              </a:lnSpc>
              <a:spcBef>
                <a:spcPts val="360"/>
              </a:spcBef>
              <a:spcAft>
                <a:spcPts val="0"/>
              </a:spcAft>
              <a:buSzPts val="1800"/>
              <a:buFont typeface="Arial"/>
              <a:buChar char="•"/>
              <a:defRPr sz="1800"/>
            </a:lvl6pPr>
            <a:lvl7pPr indent="-342900" lvl="6" marL="3200400" rtl="0" algn="l">
              <a:lnSpc>
                <a:spcPct val="90000"/>
              </a:lnSpc>
              <a:spcBef>
                <a:spcPts val="360"/>
              </a:spcBef>
              <a:spcAft>
                <a:spcPts val="0"/>
              </a:spcAft>
              <a:buSzPts val="1800"/>
              <a:buFont typeface="Arial"/>
              <a:buChar char="•"/>
              <a:defRPr sz="1800"/>
            </a:lvl7pPr>
            <a:lvl8pPr indent="-342900" lvl="7" marL="3657600" rtl="0" algn="l">
              <a:lnSpc>
                <a:spcPct val="90000"/>
              </a:lnSpc>
              <a:spcBef>
                <a:spcPts val="360"/>
              </a:spcBef>
              <a:spcAft>
                <a:spcPts val="0"/>
              </a:spcAft>
              <a:buSzPts val="1800"/>
              <a:buFont typeface="Arial"/>
              <a:buChar char="•"/>
              <a:defRPr sz="1800"/>
            </a:lvl8pPr>
            <a:lvl9pPr indent="-342900" lvl="8" marL="4114800" rtl="0" algn="l">
              <a:lnSpc>
                <a:spcPct val="90000"/>
              </a:lnSpc>
              <a:spcBef>
                <a:spcPts val="360"/>
              </a:spcBef>
              <a:spcAft>
                <a:spcPts val="90"/>
              </a:spcAft>
              <a:buSzPts val="1800"/>
              <a:buFont typeface="Arial"/>
              <a:buChar char="•"/>
              <a:defRPr sz="1800"/>
            </a:lvl9pPr>
          </a:lstStyle>
          <a:p/>
        </p:txBody>
      </p:sp>
      <p:sp>
        <p:nvSpPr>
          <p:cNvPr id="446" name="Google Shape;446;p7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s">
  <p:cSld name="Section Headers">
    <p:spTree>
      <p:nvGrpSpPr>
        <p:cNvPr id="447" name="Shape 447"/>
        <p:cNvGrpSpPr/>
        <p:nvPr/>
      </p:nvGrpSpPr>
      <p:grpSpPr>
        <a:xfrm>
          <a:off x="0" y="0"/>
          <a:ext cx="0" cy="0"/>
          <a:chOff x="0" y="0"/>
          <a:chExt cx="0" cy="0"/>
        </a:xfrm>
      </p:grpSpPr>
      <p:sp>
        <p:nvSpPr>
          <p:cNvPr id="448" name="Google Shape;448;p72"/>
          <p:cNvSpPr txBox="1"/>
          <p:nvPr>
            <p:ph type="ctrTitle"/>
          </p:nvPr>
        </p:nvSpPr>
        <p:spPr>
          <a:xfrm>
            <a:off x="1391477" y="1524003"/>
            <a:ext cx="10363200" cy="993900"/>
          </a:xfrm>
          <a:prstGeom prst="rect">
            <a:avLst/>
          </a:prstGeom>
          <a:noFill/>
          <a:ln>
            <a:noFill/>
          </a:ln>
        </p:spPr>
        <p:txBody>
          <a:bodyPr anchorCtr="0" anchor="ctr" bIns="0" lIns="0" spcFirstLastPara="1" rIns="0" wrap="square" tIns="0">
            <a:normAutofit/>
          </a:bodyPr>
          <a:lstStyle>
            <a:lvl1pPr lvl="0" rtl="0" algn="l">
              <a:lnSpc>
                <a:spcPct val="95000"/>
              </a:lnSpc>
              <a:spcBef>
                <a:spcPts val="600"/>
              </a:spcBef>
              <a:spcAft>
                <a:spcPts val="0"/>
              </a:spcAft>
              <a:buSzPts val="4400"/>
              <a:buNone/>
              <a:defRPr sz="4000">
                <a:solidFill>
                  <a:srgbClr val="225398"/>
                </a:solidFill>
                <a:latin typeface="Arial"/>
                <a:ea typeface="Arial"/>
                <a:cs typeface="Arial"/>
                <a:sym typeface="Arial"/>
              </a:defRPr>
            </a:lvl1pPr>
            <a:lvl2pPr lvl="1" rtl="0" algn="r">
              <a:lnSpc>
                <a:spcPct val="95000"/>
              </a:lnSpc>
              <a:spcBef>
                <a:spcPts val="600"/>
              </a:spcBef>
              <a:spcAft>
                <a:spcPts val="0"/>
              </a:spcAft>
              <a:buSzPts val="1400"/>
              <a:buNone/>
              <a:defRPr/>
            </a:lvl2pPr>
            <a:lvl3pPr lvl="2" rtl="0" algn="r">
              <a:lnSpc>
                <a:spcPct val="95000"/>
              </a:lnSpc>
              <a:spcBef>
                <a:spcPts val="270"/>
              </a:spcBef>
              <a:spcAft>
                <a:spcPts val="0"/>
              </a:spcAft>
              <a:buSzPts val="1400"/>
              <a:buNone/>
              <a:defRPr/>
            </a:lvl3pPr>
            <a:lvl4pPr lvl="3" rtl="0" algn="r">
              <a:lnSpc>
                <a:spcPct val="95000"/>
              </a:lnSpc>
              <a:spcBef>
                <a:spcPts val="270"/>
              </a:spcBef>
              <a:spcAft>
                <a:spcPts val="0"/>
              </a:spcAft>
              <a:buSzPts val="1400"/>
              <a:buNone/>
              <a:defRPr/>
            </a:lvl4pPr>
            <a:lvl5pPr lvl="4" rtl="0" algn="r">
              <a:lnSpc>
                <a:spcPct val="95000"/>
              </a:lnSpc>
              <a:spcBef>
                <a:spcPts val="270"/>
              </a:spcBef>
              <a:spcAft>
                <a:spcPts val="0"/>
              </a:spcAft>
              <a:buSzPts val="1400"/>
              <a:buNone/>
              <a:defRPr/>
            </a:lvl5pPr>
            <a:lvl6pPr lvl="5" rtl="0" algn="r">
              <a:lnSpc>
                <a:spcPct val="95000"/>
              </a:lnSpc>
              <a:spcBef>
                <a:spcPts val="270"/>
              </a:spcBef>
              <a:spcAft>
                <a:spcPts val="0"/>
              </a:spcAft>
              <a:buSzPts val="1400"/>
              <a:buNone/>
              <a:defRPr/>
            </a:lvl6pPr>
            <a:lvl7pPr lvl="6" rtl="0" algn="r">
              <a:lnSpc>
                <a:spcPct val="95000"/>
              </a:lnSpc>
              <a:spcBef>
                <a:spcPts val="270"/>
              </a:spcBef>
              <a:spcAft>
                <a:spcPts val="0"/>
              </a:spcAft>
              <a:buSzPts val="1400"/>
              <a:buNone/>
              <a:defRPr/>
            </a:lvl7pPr>
            <a:lvl8pPr lvl="7" rtl="0" algn="r">
              <a:lnSpc>
                <a:spcPct val="95000"/>
              </a:lnSpc>
              <a:spcBef>
                <a:spcPts val="270"/>
              </a:spcBef>
              <a:spcAft>
                <a:spcPts val="0"/>
              </a:spcAft>
              <a:buSzPts val="1400"/>
              <a:buNone/>
              <a:defRPr/>
            </a:lvl8pPr>
            <a:lvl9pPr lvl="8" rtl="0" algn="r">
              <a:lnSpc>
                <a:spcPct val="95000"/>
              </a:lnSpc>
              <a:spcBef>
                <a:spcPts val="270"/>
              </a:spcBef>
              <a:spcAft>
                <a:spcPts val="270"/>
              </a:spcAft>
              <a:buSzPts val="1400"/>
              <a:buNone/>
              <a:defRPr/>
            </a:lvl9pPr>
          </a:lstStyle>
          <a:p/>
        </p:txBody>
      </p:sp>
      <p:sp>
        <p:nvSpPr>
          <p:cNvPr id="449" name="Google Shape;449;p72"/>
          <p:cNvSpPr txBox="1"/>
          <p:nvPr>
            <p:ph idx="1" type="subTitle"/>
          </p:nvPr>
        </p:nvSpPr>
        <p:spPr>
          <a:xfrm>
            <a:off x="1391479" y="4492625"/>
            <a:ext cx="10369500" cy="841500"/>
          </a:xfrm>
          <a:prstGeom prst="rect">
            <a:avLst/>
          </a:prstGeom>
          <a:noFill/>
          <a:ln>
            <a:noFill/>
          </a:ln>
        </p:spPr>
        <p:txBody>
          <a:bodyPr anchorCtr="0" anchor="ctr" bIns="0" lIns="0" spcFirstLastPara="1" rIns="0" wrap="square" tIns="0">
            <a:normAutofit/>
          </a:bodyPr>
          <a:lstStyle>
            <a:lvl1pPr lvl="0" rtl="0" algn="l">
              <a:lnSpc>
                <a:spcPct val="105000"/>
              </a:lnSpc>
              <a:spcBef>
                <a:spcPts val="560"/>
              </a:spcBef>
              <a:spcAft>
                <a:spcPts val="0"/>
              </a:spcAft>
              <a:buSzPts val="2800"/>
              <a:buNone/>
              <a:defRPr sz="2800">
                <a:solidFill>
                  <a:srgbClr val="225398"/>
                </a:solidFill>
                <a:latin typeface="Arial"/>
                <a:ea typeface="Arial"/>
                <a:cs typeface="Arial"/>
                <a:sym typeface="Arial"/>
              </a:defRPr>
            </a:lvl1pPr>
            <a:lvl2pPr lvl="1" rtl="0" algn="l">
              <a:lnSpc>
                <a:spcPct val="105000"/>
              </a:lnSpc>
              <a:spcBef>
                <a:spcPts val="360"/>
              </a:spcBef>
              <a:spcAft>
                <a:spcPts val="0"/>
              </a:spcAft>
              <a:buSzPts val="1800"/>
              <a:buChar char="•"/>
              <a:defRPr/>
            </a:lvl2pPr>
            <a:lvl3pPr lvl="2" rtl="0" algn="l">
              <a:lnSpc>
                <a:spcPct val="105000"/>
              </a:lnSpc>
              <a:spcBef>
                <a:spcPts val="360"/>
              </a:spcBef>
              <a:spcAft>
                <a:spcPts val="0"/>
              </a:spcAft>
              <a:buSzPts val="1800"/>
              <a:buChar char="•"/>
              <a:defRPr/>
            </a:lvl3pPr>
            <a:lvl4pPr lvl="3" rtl="0" algn="l">
              <a:lnSpc>
                <a:spcPct val="105000"/>
              </a:lnSpc>
              <a:spcBef>
                <a:spcPts val="360"/>
              </a:spcBef>
              <a:spcAft>
                <a:spcPts val="0"/>
              </a:spcAft>
              <a:buSzPts val="1800"/>
              <a:buChar char="•"/>
              <a:defRPr/>
            </a:lvl4pPr>
            <a:lvl5pPr lvl="4" rtl="0" algn="l">
              <a:lnSpc>
                <a:spcPct val="90000"/>
              </a:lnSpc>
              <a:spcBef>
                <a:spcPts val="360"/>
              </a:spcBef>
              <a:spcAft>
                <a:spcPts val="0"/>
              </a:spcAft>
              <a:buSzPts val="1800"/>
              <a:buChar char="•"/>
              <a:defRPr/>
            </a:lvl5pPr>
            <a:lvl6pPr lvl="5" rtl="0" algn="l">
              <a:lnSpc>
                <a:spcPct val="90000"/>
              </a:lnSpc>
              <a:spcBef>
                <a:spcPts val="360"/>
              </a:spcBef>
              <a:spcAft>
                <a:spcPts val="0"/>
              </a:spcAft>
              <a:buSzPts val="1800"/>
              <a:buChar char="•"/>
              <a:defRPr/>
            </a:lvl6pPr>
            <a:lvl7pPr lvl="6" rtl="0" algn="l">
              <a:lnSpc>
                <a:spcPct val="90000"/>
              </a:lnSpc>
              <a:spcBef>
                <a:spcPts val="360"/>
              </a:spcBef>
              <a:spcAft>
                <a:spcPts val="0"/>
              </a:spcAft>
              <a:buSzPts val="1800"/>
              <a:buChar char="•"/>
              <a:defRPr/>
            </a:lvl7pPr>
            <a:lvl8pPr lvl="7" rtl="0" algn="l">
              <a:lnSpc>
                <a:spcPct val="90000"/>
              </a:lnSpc>
              <a:spcBef>
                <a:spcPts val="360"/>
              </a:spcBef>
              <a:spcAft>
                <a:spcPts val="0"/>
              </a:spcAft>
              <a:buSzPts val="1800"/>
              <a:buChar char="•"/>
              <a:defRPr/>
            </a:lvl8pPr>
            <a:lvl9pPr lvl="8" rtl="0" algn="l">
              <a:lnSpc>
                <a:spcPct val="90000"/>
              </a:lnSpc>
              <a:spcBef>
                <a:spcPts val="360"/>
              </a:spcBef>
              <a:spcAft>
                <a:spcPts val="90"/>
              </a:spcAft>
              <a:buSzPts val="1800"/>
              <a:buChar char="•"/>
              <a:defRPr/>
            </a:lvl9pPr>
          </a:lstStyle>
          <a:p/>
        </p:txBody>
      </p:sp>
      <p:sp>
        <p:nvSpPr>
          <p:cNvPr id="450" name="Google Shape;450;p72"/>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8" name="Shape 48"/>
        <p:cNvGrpSpPr/>
        <p:nvPr/>
      </p:nvGrpSpPr>
      <p:grpSpPr>
        <a:xfrm>
          <a:off x="0" y="0"/>
          <a:ext cx="0" cy="0"/>
          <a:chOff x="0" y="0"/>
          <a:chExt cx="0" cy="0"/>
        </a:xfrm>
      </p:grpSpPr>
      <p:sp>
        <p:nvSpPr>
          <p:cNvPr id="49" name="Google Shape;49;p8"/>
          <p:cNvSpPr txBox="1"/>
          <p:nvPr>
            <p:ph type="title"/>
          </p:nvPr>
        </p:nvSpPr>
        <p:spPr>
          <a:xfrm>
            <a:off x="203200" y="0"/>
            <a:ext cx="11480700" cy="990600"/>
          </a:xfrm>
          <a:prstGeom prst="rect">
            <a:avLst/>
          </a:prstGeom>
          <a:noFill/>
          <a:ln>
            <a:noFill/>
          </a:ln>
        </p:spPr>
        <p:txBody>
          <a:bodyPr anchorCtr="0" anchor="ctr" bIns="45675" lIns="91375" spcFirstLastPara="1" rIns="91375" wrap="square" tIns="45675">
            <a:normAutofit/>
          </a:bodyPr>
          <a:lstStyle>
            <a:lvl1pPr lvl="0" algn="r">
              <a:lnSpc>
                <a:spcPct val="95000"/>
              </a:lnSpc>
              <a:spcBef>
                <a:spcPts val="360"/>
              </a:spcBef>
              <a:spcAft>
                <a:spcPts val="0"/>
              </a:spcAft>
              <a:buSzPts val="4400"/>
              <a:buNone/>
              <a:defRPr sz="2400">
                <a:latin typeface="Arial"/>
                <a:ea typeface="Arial"/>
                <a:cs typeface="Arial"/>
                <a:sym typeface="Arial"/>
              </a:defRPr>
            </a:lvl1pPr>
            <a:lvl2pPr lvl="1" algn="r">
              <a:lnSpc>
                <a:spcPct val="95000"/>
              </a:lnSpc>
              <a:spcBef>
                <a:spcPts val="360"/>
              </a:spcBef>
              <a:spcAft>
                <a:spcPts val="0"/>
              </a:spcAft>
              <a:buSzPts val="1400"/>
              <a:buNone/>
              <a:defRPr/>
            </a:lvl2pPr>
            <a:lvl3pPr lvl="2" algn="r">
              <a:lnSpc>
                <a:spcPct val="95000"/>
              </a:lnSpc>
              <a:spcBef>
                <a:spcPts val="270"/>
              </a:spcBef>
              <a:spcAft>
                <a:spcPts val="0"/>
              </a:spcAft>
              <a:buSzPts val="1400"/>
              <a:buNone/>
              <a:defRPr/>
            </a:lvl3pPr>
            <a:lvl4pPr lvl="3" algn="r">
              <a:lnSpc>
                <a:spcPct val="95000"/>
              </a:lnSpc>
              <a:spcBef>
                <a:spcPts val="270"/>
              </a:spcBef>
              <a:spcAft>
                <a:spcPts val="0"/>
              </a:spcAft>
              <a:buSzPts val="1400"/>
              <a:buNone/>
              <a:defRPr/>
            </a:lvl4pPr>
            <a:lvl5pPr lvl="4" algn="r">
              <a:lnSpc>
                <a:spcPct val="95000"/>
              </a:lnSpc>
              <a:spcBef>
                <a:spcPts val="270"/>
              </a:spcBef>
              <a:spcAft>
                <a:spcPts val="0"/>
              </a:spcAft>
              <a:buSzPts val="1400"/>
              <a:buNone/>
              <a:defRPr/>
            </a:lvl5pPr>
            <a:lvl6pPr lvl="5" algn="r">
              <a:lnSpc>
                <a:spcPct val="95000"/>
              </a:lnSpc>
              <a:spcBef>
                <a:spcPts val="270"/>
              </a:spcBef>
              <a:spcAft>
                <a:spcPts val="0"/>
              </a:spcAft>
              <a:buSzPts val="1400"/>
              <a:buNone/>
              <a:defRPr/>
            </a:lvl6pPr>
            <a:lvl7pPr lvl="6" algn="r">
              <a:lnSpc>
                <a:spcPct val="95000"/>
              </a:lnSpc>
              <a:spcBef>
                <a:spcPts val="270"/>
              </a:spcBef>
              <a:spcAft>
                <a:spcPts val="0"/>
              </a:spcAft>
              <a:buSzPts val="1400"/>
              <a:buNone/>
              <a:defRPr/>
            </a:lvl7pPr>
            <a:lvl8pPr lvl="7" algn="r">
              <a:lnSpc>
                <a:spcPct val="95000"/>
              </a:lnSpc>
              <a:spcBef>
                <a:spcPts val="270"/>
              </a:spcBef>
              <a:spcAft>
                <a:spcPts val="0"/>
              </a:spcAft>
              <a:buSzPts val="1400"/>
              <a:buNone/>
              <a:defRPr/>
            </a:lvl8pPr>
            <a:lvl9pPr lvl="8" algn="r">
              <a:lnSpc>
                <a:spcPct val="95000"/>
              </a:lnSpc>
              <a:spcBef>
                <a:spcPts val="270"/>
              </a:spcBef>
              <a:spcAft>
                <a:spcPts val="270"/>
              </a:spcAft>
              <a:buSzPts val="1400"/>
              <a:buNone/>
              <a:defRPr/>
            </a:lvl9pPr>
          </a:lstStyle>
          <a:p/>
        </p:txBody>
      </p:sp>
      <p:sp>
        <p:nvSpPr>
          <p:cNvPr id="50" name="Google Shape;50;p8"/>
          <p:cNvSpPr txBox="1"/>
          <p:nvPr>
            <p:ph idx="1" type="body"/>
          </p:nvPr>
        </p:nvSpPr>
        <p:spPr>
          <a:xfrm>
            <a:off x="795867" y="1524000"/>
            <a:ext cx="10583100" cy="4800600"/>
          </a:xfrm>
          <a:prstGeom prst="rect">
            <a:avLst/>
          </a:prstGeom>
          <a:noFill/>
          <a:ln>
            <a:noFill/>
          </a:ln>
        </p:spPr>
        <p:txBody>
          <a:bodyPr anchorCtr="0" anchor="t" bIns="3600" lIns="91375" spcFirstLastPara="1" rIns="91375" wrap="square" tIns="3600">
            <a:normAutofit/>
          </a:bodyPr>
          <a:lstStyle>
            <a:lvl1pPr indent="-228600" lvl="0" marL="457200" algn="l">
              <a:lnSpc>
                <a:spcPct val="105000"/>
              </a:lnSpc>
              <a:spcBef>
                <a:spcPts val="480"/>
              </a:spcBef>
              <a:spcAft>
                <a:spcPts val="0"/>
              </a:spcAft>
              <a:buSzPts val="2800"/>
              <a:buNone/>
              <a:defRPr>
                <a:solidFill>
                  <a:schemeClr val="dk1"/>
                </a:solidFill>
              </a:defRPr>
            </a:lvl1pPr>
            <a:lvl2pPr indent="-368300" lvl="1" marL="914400" algn="l">
              <a:lnSpc>
                <a:spcPct val="105000"/>
              </a:lnSpc>
              <a:spcBef>
                <a:spcPts val="440"/>
              </a:spcBef>
              <a:spcAft>
                <a:spcPts val="0"/>
              </a:spcAft>
              <a:buClr>
                <a:schemeClr val="dk1"/>
              </a:buClr>
              <a:buSzPts val="2200"/>
              <a:buFont typeface="Arial"/>
              <a:buChar char="•"/>
              <a:defRPr/>
            </a:lvl2pPr>
            <a:lvl3pPr indent="-342900" lvl="2" marL="1371600" algn="l">
              <a:lnSpc>
                <a:spcPct val="105000"/>
              </a:lnSpc>
              <a:spcBef>
                <a:spcPts val="360"/>
              </a:spcBef>
              <a:spcAft>
                <a:spcPts val="0"/>
              </a:spcAft>
              <a:buClr>
                <a:schemeClr val="dk1"/>
              </a:buClr>
              <a:buSzPts val="1800"/>
              <a:buFont typeface="Arial"/>
              <a:buChar char="•"/>
              <a:defRPr/>
            </a:lvl3pPr>
            <a:lvl4pPr indent="-342900" lvl="3" marL="1828800" algn="l">
              <a:lnSpc>
                <a:spcPct val="105000"/>
              </a:lnSpc>
              <a:spcBef>
                <a:spcPts val="360"/>
              </a:spcBef>
              <a:spcAft>
                <a:spcPts val="0"/>
              </a:spcAft>
              <a:buClr>
                <a:schemeClr val="dk1"/>
              </a:buClr>
              <a:buSzPts val="1800"/>
              <a:buFont typeface="Arial"/>
              <a:buChar char="•"/>
              <a:defRPr/>
            </a:lvl4pPr>
            <a:lvl5pPr indent="-342900" lvl="4" marL="2286000" algn="l">
              <a:lnSpc>
                <a:spcPct val="90000"/>
              </a:lnSpc>
              <a:spcBef>
                <a:spcPts val="360"/>
              </a:spcBef>
              <a:spcAft>
                <a:spcPts val="0"/>
              </a:spcAft>
              <a:buSzPts val="1800"/>
              <a:buChar char="•"/>
              <a:defRPr/>
            </a:lvl5pPr>
            <a:lvl6pPr indent="-342900" lvl="5" marL="2743200" algn="l">
              <a:lnSpc>
                <a:spcPct val="90000"/>
              </a:lnSpc>
              <a:spcBef>
                <a:spcPts val="360"/>
              </a:spcBef>
              <a:spcAft>
                <a:spcPts val="0"/>
              </a:spcAft>
              <a:buSzPts val="1800"/>
              <a:buChar char="•"/>
              <a:defRPr/>
            </a:lvl6pPr>
            <a:lvl7pPr indent="-342900" lvl="6" marL="3200400" algn="l">
              <a:lnSpc>
                <a:spcPct val="90000"/>
              </a:lnSpc>
              <a:spcBef>
                <a:spcPts val="360"/>
              </a:spcBef>
              <a:spcAft>
                <a:spcPts val="0"/>
              </a:spcAft>
              <a:buSzPts val="1800"/>
              <a:buChar char="•"/>
              <a:defRPr/>
            </a:lvl7pPr>
            <a:lvl8pPr indent="-342900" lvl="7" marL="3657600" algn="l">
              <a:lnSpc>
                <a:spcPct val="90000"/>
              </a:lnSpc>
              <a:spcBef>
                <a:spcPts val="360"/>
              </a:spcBef>
              <a:spcAft>
                <a:spcPts val="0"/>
              </a:spcAft>
              <a:buSzPts val="1800"/>
              <a:buChar char="•"/>
              <a:defRPr/>
            </a:lvl8pPr>
            <a:lvl9pPr indent="-342900" lvl="8" marL="4114800" algn="l">
              <a:lnSpc>
                <a:spcPct val="90000"/>
              </a:lnSpc>
              <a:spcBef>
                <a:spcPts val="360"/>
              </a:spcBef>
              <a:spcAft>
                <a:spcPts val="90"/>
              </a:spcAft>
              <a:buSzPts val="1800"/>
              <a:buChar char="•"/>
              <a:defRPr/>
            </a:lvl9pPr>
          </a:lstStyle>
          <a:p/>
        </p:txBody>
      </p:sp>
      <p:sp>
        <p:nvSpPr>
          <p:cNvPr id="51" name="Google Shape;51;p8"/>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Heavy Copy 2">
  <p:cSld name="Section with Heavy Copy 2">
    <p:spTree>
      <p:nvGrpSpPr>
        <p:cNvPr id="451" name="Shape 451"/>
        <p:cNvGrpSpPr/>
        <p:nvPr/>
      </p:nvGrpSpPr>
      <p:grpSpPr>
        <a:xfrm>
          <a:off x="0" y="0"/>
          <a:ext cx="0" cy="0"/>
          <a:chOff x="0" y="0"/>
          <a:chExt cx="0" cy="0"/>
        </a:xfrm>
      </p:grpSpPr>
      <p:pic>
        <p:nvPicPr>
          <p:cNvPr id="452" name="Google Shape;452;p73"/>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453" name="Google Shape;453;p73"/>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4" name="Google Shape;454;p73"/>
          <p:cNvSpPr txBox="1"/>
          <p:nvPr/>
        </p:nvSpPr>
        <p:spPr>
          <a:xfrm>
            <a:off x="7396715" y="2290812"/>
            <a:ext cx="4432800" cy="1010400"/>
          </a:xfrm>
          <a:prstGeom prst="rect">
            <a:avLst/>
          </a:prstGeom>
          <a:noFill/>
          <a:ln>
            <a:noFill/>
          </a:ln>
        </p:spPr>
        <p:txBody>
          <a:bodyPr anchorCtr="0" anchor="b" bIns="45700" lIns="91425" spcFirstLastPara="1" rIns="91425" wrap="square" tIns="45700">
            <a:normAutofit/>
          </a:bodyPr>
          <a:lstStyle/>
          <a:p>
            <a:pPr indent="0" lvl="0" marL="0" marR="0" rtl="0" algn="l">
              <a:lnSpc>
                <a:spcPct val="15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Subhead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copy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p:txBody>
      </p:sp>
      <p:sp>
        <p:nvSpPr>
          <p:cNvPr id="455" name="Google Shape;455;p73"/>
          <p:cNvSpPr txBox="1"/>
          <p:nvPr/>
        </p:nvSpPr>
        <p:spPr>
          <a:xfrm>
            <a:off x="7396715" y="3333998"/>
            <a:ext cx="4249800" cy="1944300"/>
          </a:xfrm>
          <a:prstGeom prst="rect">
            <a:avLst/>
          </a:prstGeom>
          <a:noFill/>
          <a:ln>
            <a:noFill/>
          </a:ln>
        </p:spPr>
        <p:txBody>
          <a:bodyPr anchorCtr="0" anchor="b" bIns="45700" lIns="91425" spcFirstLastPara="1" rIns="91425" wrap="square" tIns="45700">
            <a:noAutofit/>
          </a:bodyPr>
          <a:lstStyle/>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Bullet</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Copy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Goes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200"/>
              <a:buFont typeface="Arial"/>
              <a:buChar char="•"/>
            </a:pPr>
            <a:r>
              <a:rPr b="0" i="0" lang="en-US" sz="1200" u="none" cap="none" strike="noStrike">
                <a:solidFill>
                  <a:schemeClr val="lt1"/>
                </a:solidFill>
                <a:latin typeface="Arial"/>
                <a:ea typeface="Arial"/>
                <a:cs typeface="Arial"/>
                <a:sym typeface="Arial"/>
              </a:rPr>
              <a:t>Here</a:t>
            </a:r>
            <a:endParaRPr b="0" i="0" sz="1400" u="none" cap="none" strike="noStrike">
              <a:solidFill>
                <a:srgbClr val="000000"/>
              </a:solidFill>
              <a:latin typeface="Arial"/>
              <a:ea typeface="Arial"/>
              <a:cs typeface="Arial"/>
              <a:sym typeface="Arial"/>
            </a:endParaRPr>
          </a:p>
        </p:txBody>
      </p:sp>
      <p:sp>
        <p:nvSpPr>
          <p:cNvPr id="456" name="Google Shape;456;p73"/>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457" name="Google Shape;457;p73"/>
          <p:cNvSpPr txBox="1"/>
          <p:nvPr>
            <p:ph idx="1" type="body"/>
          </p:nvPr>
        </p:nvSpPr>
        <p:spPr>
          <a:xfrm>
            <a:off x="6207860" y="2432735"/>
            <a:ext cx="5437800" cy="2986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8" name="Google Shape;458;p73"/>
          <p:cNvSpPr txBox="1"/>
          <p:nvPr>
            <p:ph idx="2" type="body"/>
          </p:nvPr>
        </p:nvSpPr>
        <p:spPr>
          <a:xfrm>
            <a:off x="546301" y="2432735"/>
            <a:ext cx="5437800" cy="3982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9" name="Google Shape;459;p73"/>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Heavy Copy 1">
  <p:cSld name="Section with Heavy Copy 1">
    <p:spTree>
      <p:nvGrpSpPr>
        <p:cNvPr id="460" name="Shape 460"/>
        <p:cNvGrpSpPr/>
        <p:nvPr/>
      </p:nvGrpSpPr>
      <p:grpSpPr>
        <a:xfrm>
          <a:off x="0" y="0"/>
          <a:ext cx="0" cy="0"/>
          <a:chOff x="0" y="0"/>
          <a:chExt cx="0" cy="0"/>
        </a:xfrm>
      </p:grpSpPr>
      <p:pic>
        <p:nvPicPr>
          <p:cNvPr id="461" name="Google Shape;461;p74"/>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462" name="Google Shape;462;p74"/>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3" name="Google Shape;463;p74"/>
          <p:cNvSpPr txBox="1"/>
          <p:nvPr>
            <p:ph idx="1" type="body"/>
          </p:nvPr>
        </p:nvSpPr>
        <p:spPr>
          <a:xfrm>
            <a:off x="546301" y="2432735"/>
            <a:ext cx="5437800" cy="39825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64" name="Google Shape;464;p74"/>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465" name="Google Shape;465;p74"/>
          <p:cNvSpPr txBox="1"/>
          <p:nvPr>
            <p:ph idx="2" type="body"/>
          </p:nvPr>
        </p:nvSpPr>
        <p:spPr>
          <a:xfrm>
            <a:off x="7425567" y="2432735"/>
            <a:ext cx="4220100" cy="3298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lt1"/>
              </a:buClr>
              <a:buSzPts val="1400"/>
              <a:buNone/>
              <a:defRPr b="0" i="0" sz="1400">
                <a:solidFill>
                  <a:schemeClr val="l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66" name="Google Shape;466;p74"/>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7" name="Shape 467"/>
        <p:cNvGrpSpPr/>
        <p:nvPr/>
      </p:nvGrpSpPr>
      <p:grpSpPr>
        <a:xfrm>
          <a:off x="0" y="0"/>
          <a:ext cx="0" cy="0"/>
          <a:chOff x="0" y="0"/>
          <a:chExt cx="0" cy="0"/>
        </a:xfrm>
      </p:grpSpPr>
      <p:sp>
        <p:nvSpPr>
          <p:cNvPr id="468" name="Google Shape;468;p7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rtl="0" algn="r">
              <a:lnSpc>
                <a:spcPct val="95000"/>
              </a:lnSpc>
              <a:spcBef>
                <a:spcPts val="0"/>
              </a:spcBef>
              <a:spcAft>
                <a:spcPts val="0"/>
              </a:spcAft>
              <a:buClr>
                <a:srgbClr val="00599C"/>
              </a:buClr>
              <a:buSzPts val="2800"/>
              <a:buFont typeface="Arial"/>
              <a:buNone/>
              <a:defRPr/>
            </a:lvl1pPr>
            <a:lvl2pPr lvl="1" rtl="0" algn="r">
              <a:lnSpc>
                <a:spcPct val="95000"/>
              </a:lnSpc>
              <a:spcBef>
                <a:spcPts val="0"/>
              </a:spcBef>
              <a:spcAft>
                <a:spcPts val="0"/>
              </a:spcAft>
              <a:buClr>
                <a:srgbClr val="225398"/>
              </a:buClr>
              <a:buSzPts val="2800"/>
              <a:buFont typeface="Arial"/>
              <a:buNone/>
              <a:defRPr/>
            </a:lvl2pPr>
            <a:lvl3pPr lvl="2" rtl="0" algn="r">
              <a:lnSpc>
                <a:spcPct val="95000"/>
              </a:lnSpc>
              <a:spcBef>
                <a:spcPts val="0"/>
              </a:spcBef>
              <a:spcAft>
                <a:spcPts val="0"/>
              </a:spcAft>
              <a:buClr>
                <a:srgbClr val="225398"/>
              </a:buClr>
              <a:buSzPts val="2800"/>
              <a:buFont typeface="Arial"/>
              <a:buNone/>
              <a:defRPr/>
            </a:lvl3pPr>
            <a:lvl4pPr lvl="3" rtl="0" algn="r">
              <a:lnSpc>
                <a:spcPct val="95000"/>
              </a:lnSpc>
              <a:spcBef>
                <a:spcPts val="0"/>
              </a:spcBef>
              <a:spcAft>
                <a:spcPts val="0"/>
              </a:spcAft>
              <a:buClr>
                <a:srgbClr val="225398"/>
              </a:buClr>
              <a:buSzPts val="2800"/>
              <a:buFont typeface="Arial"/>
              <a:buNone/>
              <a:defRPr/>
            </a:lvl4pPr>
            <a:lvl5pPr lvl="4" rtl="0" algn="r">
              <a:lnSpc>
                <a:spcPct val="95000"/>
              </a:lnSpc>
              <a:spcBef>
                <a:spcPts val="0"/>
              </a:spcBef>
              <a:spcAft>
                <a:spcPts val="0"/>
              </a:spcAft>
              <a:buClr>
                <a:srgbClr val="225398"/>
              </a:buClr>
              <a:buSzPts val="2800"/>
              <a:buFont typeface="Arial"/>
              <a:buNone/>
              <a:defRPr/>
            </a:lvl5pPr>
            <a:lvl6pPr lvl="5" rtl="0" algn="r">
              <a:lnSpc>
                <a:spcPct val="95000"/>
              </a:lnSpc>
              <a:spcBef>
                <a:spcPts val="0"/>
              </a:spcBef>
              <a:spcAft>
                <a:spcPts val="0"/>
              </a:spcAft>
              <a:buClr>
                <a:schemeClr val="accent2"/>
              </a:buClr>
              <a:buSzPts val="2800"/>
              <a:buFont typeface="Arial"/>
              <a:buNone/>
              <a:defRPr/>
            </a:lvl6pPr>
            <a:lvl7pPr lvl="6" rtl="0" algn="r">
              <a:lnSpc>
                <a:spcPct val="95000"/>
              </a:lnSpc>
              <a:spcBef>
                <a:spcPts val="0"/>
              </a:spcBef>
              <a:spcAft>
                <a:spcPts val="0"/>
              </a:spcAft>
              <a:buClr>
                <a:schemeClr val="accent2"/>
              </a:buClr>
              <a:buSzPts val="2800"/>
              <a:buFont typeface="Arial"/>
              <a:buNone/>
              <a:defRPr/>
            </a:lvl7pPr>
            <a:lvl8pPr lvl="7" rtl="0" algn="r">
              <a:lnSpc>
                <a:spcPct val="95000"/>
              </a:lnSpc>
              <a:spcBef>
                <a:spcPts val="0"/>
              </a:spcBef>
              <a:spcAft>
                <a:spcPts val="0"/>
              </a:spcAft>
              <a:buClr>
                <a:schemeClr val="accent2"/>
              </a:buClr>
              <a:buSzPts val="2800"/>
              <a:buFont typeface="Arial"/>
              <a:buNone/>
              <a:defRPr/>
            </a:lvl8pPr>
            <a:lvl9pPr lvl="8" rtl="0" algn="r">
              <a:lnSpc>
                <a:spcPct val="95000"/>
              </a:lnSpc>
              <a:spcBef>
                <a:spcPts val="0"/>
              </a:spcBef>
              <a:spcAft>
                <a:spcPts val="0"/>
              </a:spcAft>
              <a:buClr>
                <a:schemeClr val="accent2"/>
              </a:buClr>
              <a:buSzPts val="2800"/>
              <a:buFont typeface="Arial"/>
              <a:buNone/>
              <a:defRPr/>
            </a:lvl9pPr>
          </a:lstStyle>
          <a:p/>
        </p:txBody>
      </p:sp>
      <p:sp>
        <p:nvSpPr>
          <p:cNvPr id="469" name="Google Shape;469;p75"/>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68300" lvl="0" marL="457200" rtl="0" algn="l">
              <a:lnSpc>
                <a:spcPct val="105000"/>
              </a:lnSpc>
              <a:spcBef>
                <a:spcPts val="0"/>
              </a:spcBef>
              <a:spcAft>
                <a:spcPts val="0"/>
              </a:spcAft>
              <a:buSzPts val="2200"/>
              <a:buChar char="●"/>
              <a:defRPr/>
            </a:lvl1pPr>
            <a:lvl2pPr indent="-342900" lvl="1" marL="914400" rtl="0" algn="l">
              <a:lnSpc>
                <a:spcPct val="105000"/>
              </a:lnSpc>
              <a:spcBef>
                <a:spcPts val="1600"/>
              </a:spcBef>
              <a:spcAft>
                <a:spcPts val="0"/>
              </a:spcAft>
              <a:buSzPts val="1800"/>
              <a:buFont typeface="Arial"/>
              <a:buChar char="○"/>
              <a:defRPr/>
            </a:lvl2pPr>
            <a:lvl3pPr indent="-317500" lvl="2" marL="1371600" rtl="0" algn="l">
              <a:lnSpc>
                <a:spcPct val="105000"/>
              </a:lnSpc>
              <a:spcBef>
                <a:spcPts val="1600"/>
              </a:spcBef>
              <a:spcAft>
                <a:spcPts val="0"/>
              </a:spcAft>
              <a:buSzPts val="1400"/>
              <a:buFont typeface="Arial"/>
              <a:buChar char="■"/>
              <a:defRPr/>
            </a:lvl3pPr>
            <a:lvl4pPr indent="-317500" lvl="3" marL="1828800" rtl="0" algn="l">
              <a:lnSpc>
                <a:spcPct val="105000"/>
              </a:lnSpc>
              <a:spcBef>
                <a:spcPts val="1600"/>
              </a:spcBef>
              <a:spcAft>
                <a:spcPts val="0"/>
              </a:spcAft>
              <a:buSzPts val="1400"/>
              <a:buFont typeface="Arial"/>
              <a:buChar char="●"/>
              <a:defRPr/>
            </a:lvl4pPr>
            <a:lvl5pPr indent="-317500" lvl="4" marL="2286000" rtl="0" algn="l">
              <a:lnSpc>
                <a:spcPct val="90000"/>
              </a:lnSpc>
              <a:spcBef>
                <a:spcPts val="1600"/>
              </a:spcBef>
              <a:spcAft>
                <a:spcPts val="0"/>
              </a:spcAft>
              <a:buSzPts val="1400"/>
              <a:buFont typeface="Arial"/>
              <a:buChar char="○"/>
              <a:defRPr/>
            </a:lvl5pPr>
            <a:lvl6pPr indent="-317500" lvl="5" marL="2743200" rtl="0" algn="l">
              <a:lnSpc>
                <a:spcPct val="90000"/>
              </a:lnSpc>
              <a:spcBef>
                <a:spcPts val="1600"/>
              </a:spcBef>
              <a:spcAft>
                <a:spcPts val="0"/>
              </a:spcAft>
              <a:buSzPts val="1400"/>
              <a:buFont typeface="Arial"/>
              <a:buChar char="■"/>
              <a:defRPr/>
            </a:lvl6pPr>
            <a:lvl7pPr indent="-317500" lvl="6" marL="3200400" rtl="0" algn="l">
              <a:lnSpc>
                <a:spcPct val="90000"/>
              </a:lnSpc>
              <a:spcBef>
                <a:spcPts val="1600"/>
              </a:spcBef>
              <a:spcAft>
                <a:spcPts val="0"/>
              </a:spcAft>
              <a:buSzPts val="1400"/>
              <a:buFont typeface="Arial"/>
              <a:buChar char="●"/>
              <a:defRPr/>
            </a:lvl7pPr>
            <a:lvl8pPr indent="-317500" lvl="7" marL="3657600" rtl="0" algn="l">
              <a:lnSpc>
                <a:spcPct val="90000"/>
              </a:lnSpc>
              <a:spcBef>
                <a:spcPts val="1600"/>
              </a:spcBef>
              <a:spcAft>
                <a:spcPts val="0"/>
              </a:spcAft>
              <a:buSzPts val="1400"/>
              <a:buFont typeface="Arial"/>
              <a:buChar char="○"/>
              <a:defRPr/>
            </a:lvl8pPr>
            <a:lvl9pPr indent="-317500" lvl="8" marL="4114800" rtl="0" algn="l">
              <a:lnSpc>
                <a:spcPct val="90000"/>
              </a:lnSpc>
              <a:spcBef>
                <a:spcPts val="1600"/>
              </a:spcBef>
              <a:spcAft>
                <a:spcPts val="1600"/>
              </a:spcAft>
              <a:buSzPts val="1400"/>
              <a:buFont typeface="Arial"/>
              <a:buChar char="■"/>
              <a:defRPr/>
            </a:lvl9pPr>
          </a:lstStyle>
          <a:p/>
        </p:txBody>
      </p:sp>
      <p:sp>
        <p:nvSpPr>
          <p:cNvPr id="470" name="Google Shape;470;p75"/>
          <p:cNvSpPr txBox="1"/>
          <p:nvPr>
            <p:ph idx="12" type="sldNum"/>
          </p:nvPr>
        </p:nvSpPr>
        <p:spPr>
          <a:xfrm>
            <a:off x="11296610"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8A8F96"/>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71" name="Shape 471"/>
        <p:cNvGrpSpPr/>
        <p:nvPr/>
      </p:nvGrpSpPr>
      <p:grpSpPr>
        <a:xfrm>
          <a:off x="0" y="0"/>
          <a:ext cx="0" cy="0"/>
          <a:chOff x="0" y="0"/>
          <a:chExt cx="0" cy="0"/>
        </a:xfrm>
      </p:grpSpPr>
      <p:sp>
        <p:nvSpPr>
          <p:cNvPr id="472" name="Google Shape;472;p76"/>
          <p:cNvSpPr txBox="1"/>
          <p:nvPr>
            <p:ph type="title"/>
          </p:nvPr>
        </p:nvSpPr>
        <p:spPr>
          <a:xfrm>
            <a:off x="203200" y="0"/>
            <a:ext cx="11480700" cy="990600"/>
          </a:xfrm>
          <a:prstGeom prst="rect">
            <a:avLst/>
          </a:prstGeom>
          <a:noFill/>
          <a:ln>
            <a:noFill/>
          </a:ln>
        </p:spPr>
        <p:txBody>
          <a:bodyPr anchorCtr="0" anchor="ctr" bIns="45675" lIns="91375" spcFirstLastPara="1" rIns="91375" wrap="square" tIns="45675">
            <a:normAutofit/>
          </a:bodyPr>
          <a:lstStyle>
            <a:lvl1pPr lvl="0" rtl="0" algn="r">
              <a:lnSpc>
                <a:spcPct val="95000"/>
              </a:lnSpc>
              <a:spcBef>
                <a:spcPts val="360"/>
              </a:spcBef>
              <a:spcAft>
                <a:spcPts val="0"/>
              </a:spcAft>
              <a:buSzPts val="4400"/>
              <a:buNone/>
              <a:defRPr sz="2400">
                <a:latin typeface="Arial"/>
                <a:ea typeface="Arial"/>
                <a:cs typeface="Arial"/>
                <a:sym typeface="Arial"/>
              </a:defRPr>
            </a:lvl1pPr>
            <a:lvl2pPr lvl="1" rtl="0" algn="r">
              <a:lnSpc>
                <a:spcPct val="95000"/>
              </a:lnSpc>
              <a:spcBef>
                <a:spcPts val="360"/>
              </a:spcBef>
              <a:spcAft>
                <a:spcPts val="0"/>
              </a:spcAft>
              <a:buSzPts val="1400"/>
              <a:buNone/>
              <a:defRPr/>
            </a:lvl2pPr>
            <a:lvl3pPr lvl="2" rtl="0" algn="r">
              <a:lnSpc>
                <a:spcPct val="95000"/>
              </a:lnSpc>
              <a:spcBef>
                <a:spcPts val="270"/>
              </a:spcBef>
              <a:spcAft>
                <a:spcPts val="0"/>
              </a:spcAft>
              <a:buSzPts val="1400"/>
              <a:buNone/>
              <a:defRPr/>
            </a:lvl3pPr>
            <a:lvl4pPr lvl="3" rtl="0" algn="r">
              <a:lnSpc>
                <a:spcPct val="95000"/>
              </a:lnSpc>
              <a:spcBef>
                <a:spcPts val="270"/>
              </a:spcBef>
              <a:spcAft>
                <a:spcPts val="0"/>
              </a:spcAft>
              <a:buSzPts val="1400"/>
              <a:buNone/>
              <a:defRPr/>
            </a:lvl4pPr>
            <a:lvl5pPr lvl="4" rtl="0" algn="r">
              <a:lnSpc>
                <a:spcPct val="95000"/>
              </a:lnSpc>
              <a:spcBef>
                <a:spcPts val="270"/>
              </a:spcBef>
              <a:spcAft>
                <a:spcPts val="0"/>
              </a:spcAft>
              <a:buSzPts val="1400"/>
              <a:buNone/>
              <a:defRPr/>
            </a:lvl5pPr>
            <a:lvl6pPr lvl="5" rtl="0" algn="r">
              <a:lnSpc>
                <a:spcPct val="95000"/>
              </a:lnSpc>
              <a:spcBef>
                <a:spcPts val="270"/>
              </a:spcBef>
              <a:spcAft>
                <a:spcPts val="0"/>
              </a:spcAft>
              <a:buSzPts val="1400"/>
              <a:buNone/>
              <a:defRPr/>
            </a:lvl6pPr>
            <a:lvl7pPr lvl="6" rtl="0" algn="r">
              <a:lnSpc>
                <a:spcPct val="95000"/>
              </a:lnSpc>
              <a:spcBef>
                <a:spcPts val="270"/>
              </a:spcBef>
              <a:spcAft>
                <a:spcPts val="0"/>
              </a:spcAft>
              <a:buSzPts val="1400"/>
              <a:buNone/>
              <a:defRPr/>
            </a:lvl7pPr>
            <a:lvl8pPr lvl="7" rtl="0" algn="r">
              <a:lnSpc>
                <a:spcPct val="95000"/>
              </a:lnSpc>
              <a:spcBef>
                <a:spcPts val="270"/>
              </a:spcBef>
              <a:spcAft>
                <a:spcPts val="0"/>
              </a:spcAft>
              <a:buSzPts val="1400"/>
              <a:buNone/>
              <a:defRPr/>
            </a:lvl8pPr>
            <a:lvl9pPr lvl="8" rtl="0" algn="r">
              <a:lnSpc>
                <a:spcPct val="95000"/>
              </a:lnSpc>
              <a:spcBef>
                <a:spcPts val="270"/>
              </a:spcBef>
              <a:spcAft>
                <a:spcPts val="270"/>
              </a:spcAft>
              <a:buSzPts val="1400"/>
              <a:buNone/>
              <a:defRPr/>
            </a:lvl9pPr>
          </a:lstStyle>
          <a:p/>
        </p:txBody>
      </p:sp>
      <p:sp>
        <p:nvSpPr>
          <p:cNvPr id="473" name="Google Shape;473;p76"/>
          <p:cNvSpPr txBox="1"/>
          <p:nvPr>
            <p:ph idx="1" type="body"/>
          </p:nvPr>
        </p:nvSpPr>
        <p:spPr>
          <a:xfrm>
            <a:off x="795867" y="1524000"/>
            <a:ext cx="10583100" cy="4800600"/>
          </a:xfrm>
          <a:prstGeom prst="rect">
            <a:avLst/>
          </a:prstGeom>
          <a:noFill/>
          <a:ln>
            <a:noFill/>
          </a:ln>
        </p:spPr>
        <p:txBody>
          <a:bodyPr anchorCtr="0" anchor="t" bIns="3600" lIns="91375" spcFirstLastPara="1" rIns="91375" wrap="square" tIns="3600">
            <a:normAutofit/>
          </a:bodyPr>
          <a:lstStyle>
            <a:lvl1pPr indent="-228600" lvl="0" marL="457200" rtl="0" algn="l">
              <a:lnSpc>
                <a:spcPct val="105000"/>
              </a:lnSpc>
              <a:spcBef>
                <a:spcPts val="480"/>
              </a:spcBef>
              <a:spcAft>
                <a:spcPts val="0"/>
              </a:spcAft>
              <a:buSzPts val="2800"/>
              <a:buNone/>
              <a:defRPr>
                <a:solidFill>
                  <a:schemeClr val="dk1"/>
                </a:solidFill>
              </a:defRPr>
            </a:lvl1pPr>
            <a:lvl2pPr indent="-368300" lvl="1" marL="914400" rtl="0" algn="l">
              <a:lnSpc>
                <a:spcPct val="105000"/>
              </a:lnSpc>
              <a:spcBef>
                <a:spcPts val="440"/>
              </a:spcBef>
              <a:spcAft>
                <a:spcPts val="0"/>
              </a:spcAft>
              <a:buClr>
                <a:schemeClr val="dk1"/>
              </a:buClr>
              <a:buSzPts val="2200"/>
              <a:buFont typeface="Arial"/>
              <a:buChar char="•"/>
              <a:defRPr/>
            </a:lvl2pPr>
            <a:lvl3pPr indent="-342900" lvl="2" marL="1371600" rtl="0" algn="l">
              <a:lnSpc>
                <a:spcPct val="105000"/>
              </a:lnSpc>
              <a:spcBef>
                <a:spcPts val="360"/>
              </a:spcBef>
              <a:spcAft>
                <a:spcPts val="0"/>
              </a:spcAft>
              <a:buClr>
                <a:schemeClr val="dk1"/>
              </a:buClr>
              <a:buSzPts val="1800"/>
              <a:buFont typeface="Arial"/>
              <a:buChar char="•"/>
              <a:defRPr/>
            </a:lvl3pPr>
            <a:lvl4pPr indent="-342900" lvl="3" marL="1828800" rtl="0" algn="l">
              <a:lnSpc>
                <a:spcPct val="105000"/>
              </a:lnSpc>
              <a:spcBef>
                <a:spcPts val="360"/>
              </a:spcBef>
              <a:spcAft>
                <a:spcPts val="0"/>
              </a:spcAft>
              <a:buClr>
                <a:schemeClr val="dk1"/>
              </a:buClr>
              <a:buSzPts val="1800"/>
              <a:buFont typeface="Arial"/>
              <a:buChar char="•"/>
              <a:defRPr/>
            </a:lvl4pPr>
            <a:lvl5pPr indent="-342900" lvl="4" marL="2286000" rtl="0" algn="l">
              <a:lnSpc>
                <a:spcPct val="90000"/>
              </a:lnSpc>
              <a:spcBef>
                <a:spcPts val="360"/>
              </a:spcBef>
              <a:spcAft>
                <a:spcPts val="0"/>
              </a:spcAft>
              <a:buSzPts val="1800"/>
              <a:buChar char="•"/>
              <a:defRPr/>
            </a:lvl5pPr>
            <a:lvl6pPr indent="-342900" lvl="5" marL="2743200" rtl="0" algn="l">
              <a:lnSpc>
                <a:spcPct val="90000"/>
              </a:lnSpc>
              <a:spcBef>
                <a:spcPts val="360"/>
              </a:spcBef>
              <a:spcAft>
                <a:spcPts val="0"/>
              </a:spcAft>
              <a:buSzPts val="1800"/>
              <a:buChar char="•"/>
              <a:defRPr/>
            </a:lvl6pPr>
            <a:lvl7pPr indent="-342900" lvl="6" marL="3200400" rtl="0" algn="l">
              <a:lnSpc>
                <a:spcPct val="90000"/>
              </a:lnSpc>
              <a:spcBef>
                <a:spcPts val="360"/>
              </a:spcBef>
              <a:spcAft>
                <a:spcPts val="0"/>
              </a:spcAft>
              <a:buSzPts val="1800"/>
              <a:buChar char="•"/>
              <a:defRPr/>
            </a:lvl7pPr>
            <a:lvl8pPr indent="-342900" lvl="7" marL="3657600" rtl="0" algn="l">
              <a:lnSpc>
                <a:spcPct val="90000"/>
              </a:lnSpc>
              <a:spcBef>
                <a:spcPts val="360"/>
              </a:spcBef>
              <a:spcAft>
                <a:spcPts val="0"/>
              </a:spcAft>
              <a:buSzPts val="1800"/>
              <a:buChar char="•"/>
              <a:defRPr/>
            </a:lvl8pPr>
            <a:lvl9pPr indent="-342900" lvl="8" marL="4114800" rtl="0" algn="l">
              <a:lnSpc>
                <a:spcPct val="90000"/>
              </a:lnSpc>
              <a:spcBef>
                <a:spcPts val="360"/>
              </a:spcBef>
              <a:spcAft>
                <a:spcPts val="90"/>
              </a:spcAft>
              <a:buSzPts val="1800"/>
              <a:buChar char="•"/>
              <a:defRPr/>
            </a:lvl9pPr>
          </a:lstStyle>
          <a:p/>
        </p:txBody>
      </p:sp>
      <p:sp>
        <p:nvSpPr>
          <p:cNvPr id="474" name="Google Shape;474;p76"/>
          <p:cNvSpPr txBox="1"/>
          <p:nvPr>
            <p:ph idx="12" type="sldNum"/>
          </p:nvPr>
        </p:nvSpPr>
        <p:spPr>
          <a:xfrm>
            <a:off x="10566400" y="6413889"/>
            <a:ext cx="1016100" cy="245100"/>
          </a:xfrm>
          <a:prstGeom prst="rect">
            <a:avLst/>
          </a:prstGeom>
          <a:noFill/>
          <a:ln>
            <a:noFill/>
          </a:ln>
        </p:spPr>
        <p:txBody>
          <a:bodyPr anchorCtr="0" anchor="ctr" bIns="45675" lIns="91375" spcFirstLastPara="1" rIns="913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8F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5" name="Shape 475"/>
        <p:cNvGrpSpPr/>
        <p:nvPr/>
      </p:nvGrpSpPr>
      <p:grpSpPr>
        <a:xfrm>
          <a:off x="0" y="0"/>
          <a:ext cx="0" cy="0"/>
          <a:chOff x="0" y="0"/>
          <a:chExt cx="0" cy="0"/>
        </a:xfrm>
      </p:grpSpPr>
      <p:sp>
        <p:nvSpPr>
          <p:cNvPr id="476" name="Google Shape;476;p7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7" name="Google Shape;477;p7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78" name="Google Shape;478;p7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79" name="Google Shape;479;p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0" name="Google Shape;480;p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1">
  <p:cSld name="Section Title 1">
    <p:spTree>
      <p:nvGrpSpPr>
        <p:cNvPr id="482" name="Shape 482"/>
        <p:cNvGrpSpPr/>
        <p:nvPr/>
      </p:nvGrpSpPr>
      <p:grpSpPr>
        <a:xfrm>
          <a:off x="0" y="0"/>
          <a:ext cx="0" cy="0"/>
          <a:chOff x="0" y="0"/>
          <a:chExt cx="0" cy="0"/>
        </a:xfrm>
      </p:grpSpPr>
      <p:pic>
        <p:nvPicPr>
          <p:cNvPr id="483" name="Google Shape;483;p78"/>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484" name="Google Shape;484;p78"/>
          <p:cNvSpPr txBox="1"/>
          <p:nvPr>
            <p:ph type="title"/>
          </p:nvPr>
        </p:nvSpPr>
        <p:spPr>
          <a:xfrm>
            <a:off x="1149483" y="1246472"/>
            <a:ext cx="6794400" cy="3196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5000"/>
              <a:buFont typeface="Arial"/>
              <a:buNone/>
              <a:defRPr b="1" i="0" sz="50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5" name="Google Shape;485;p7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opy and Images">
  <p:cSld name="Section with Copy and Images">
    <p:spTree>
      <p:nvGrpSpPr>
        <p:cNvPr id="486" name="Shape 486"/>
        <p:cNvGrpSpPr/>
        <p:nvPr/>
      </p:nvGrpSpPr>
      <p:grpSpPr>
        <a:xfrm>
          <a:off x="0" y="0"/>
          <a:ext cx="0" cy="0"/>
          <a:chOff x="0" y="0"/>
          <a:chExt cx="0" cy="0"/>
        </a:xfrm>
      </p:grpSpPr>
      <p:pic>
        <p:nvPicPr>
          <p:cNvPr id="487" name="Google Shape;487;p79"/>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488" name="Google Shape;488;p79"/>
          <p:cNvSpPr txBox="1"/>
          <p:nvPr>
            <p:ph type="title"/>
          </p:nvPr>
        </p:nvSpPr>
        <p:spPr>
          <a:xfrm>
            <a:off x="546300" y="981776"/>
            <a:ext cx="9021300" cy="58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9" name="Google Shape;489;p79"/>
          <p:cNvSpPr txBox="1"/>
          <p:nvPr>
            <p:ph idx="1" type="body"/>
          </p:nvPr>
        </p:nvSpPr>
        <p:spPr>
          <a:xfrm>
            <a:off x="546301" y="4735629"/>
            <a:ext cx="3477000" cy="1140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0" name="Google Shape;490;p79"/>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491" name="Google Shape;491;p79"/>
          <p:cNvSpPr txBox="1"/>
          <p:nvPr>
            <p:ph idx="2" type="body"/>
          </p:nvPr>
        </p:nvSpPr>
        <p:spPr>
          <a:xfrm>
            <a:off x="4288924" y="4735629"/>
            <a:ext cx="3477000" cy="1140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2" name="Google Shape;492;p79"/>
          <p:cNvSpPr txBox="1"/>
          <p:nvPr>
            <p:ph idx="3" type="body"/>
          </p:nvPr>
        </p:nvSpPr>
        <p:spPr>
          <a:xfrm>
            <a:off x="8031547" y="4735627"/>
            <a:ext cx="3477000" cy="11406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3" name="Google Shape;493;p79"/>
          <p:cNvSpPr/>
          <p:nvPr>
            <p:ph idx="4" type="pic"/>
          </p:nvPr>
        </p:nvSpPr>
        <p:spPr>
          <a:xfrm>
            <a:off x="8031547" y="1961097"/>
            <a:ext cx="3477000" cy="1944600"/>
          </a:xfrm>
          <a:prstGeom prst="rect">
            <a:avLst/>
          </a:prstGeom>
          <a:solidFill>
            <a:srgbClr val="D0CECE"/>
          </a:solidFill>
          <a:ln>
            <a:noFill/>
          </a:ln>
        </p:spPr>
      </p:sp>
      <p:sp>
        <p:nvSpPr>
          <p:cNvPr id="494" name="Google Shape;494;p79"/>
          <p:cNvSpPr txBox="1"/>
          <p:nvPr>
            <p:ph idx="5" type="body"/>
          </p:nvPr>
        </p:nvSpPr>
        <p:spPr>
          <a:xfrm>
            <a:off x="546301" y="4109546"/>
            <a:ext cx="3477000" cy="5046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400"/>
              <a:buNone/>
              <a:defRPr b="1" i="0" sz="14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5" name="Google Shape;495;p79"/>
          <p:cNvSpPr txBox="1"/>
          <p:nvPr>
            <p:ph idx="6" type="body"/>
          </p:nvPr>
        </p:nvSpPr>
        <p:spPr>
          <a:xfrm>
            <a:off x="4297435" y="4109546"/>
            <a:ext cx="3477000" cy="5046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400"/>
              <a:buNone/>
              <a:defRPr b="1" i="0" sz="14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6" name="Google Shape;496;p79"/>
          <p:cNvSpPr txBox="1"/>
          <p:nvPr>
            <p:ph idx="7" type="body"/>
          </p:nvPr>
        </p:nvSpPr>
        <p:spPr>
          <a:xfrm>
            <a:off x="8031547" y="4109546"/>
            <a:ext cx="3477000" cy="5046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400"/>
              <a:buNone/>
              <a:defRPr b="1" i="0" sz="14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7" name="Google Shape;497;p79"/>
          <p:cNvSpPr/>
          <p:nvPr>
            <p:ph idx="8" type="pic"/>
          </p:nvPr>
        </p:nvSpPr>
        <p:spPr>
          <a:xfrm>
            <a:off x="4297435" y="1961096"/>
            <a:ext cx="3477000" cy="1944600"/>
          </a:xfrm>
          <a:prstGeom prst="rect">
            <a:avLst/>
          </a:prstGeom>
          <a:solidFill>
            <a:srgbClr val="D0CECE"/>
          </a:solidFill>
          <a:ln>
            <a:noFill/>
          </a:ln>
        </p:spPr>
      </p:sp>
      <p:sp>
        <p:nvSpPr>
          <p:cNvPr id="498" name="Google Shape;498;p79"/>
          <p:cNvSpPr/>
          <p:nvPr>
            <p:ph idx="9" type="pic"/>
          </p:nvPr>
        </p:nvSpPr>
        <p:spPr>
          <a:xfrm>
            <a:off x="563323" y="1961096"/>
            <a:ext cx="3477000" cy="1944600"/>
          </a:xfrm>
          <a:prstGeom prst="rect">
            <a:avLst/>
          </a:prstGeom>
          <a:solidFill>
            <a:srgbClr val="D0CECE"/>
          </a:solidFill>
          <a:ln>
            <a:noFill/>
          </a:ln>
        </p:spPr>
      </p:sp>
      <p:sp>
        <p:nvSpPr>
          <p:cNvPr id="499" name="Google Shape;499;p79"/>
          <p:cNvSpPr txBox="1"/>
          <p:nvPr>
            <p:ph idx="1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0" name="Shape 500"/>
        <p:cNvGrpSpPr/>
        <p:nvPr/>
      </p:nvGrpSpPr>
      <p:grpSpPr>
        <a:xfrm>
          <a:off x="0" y="0"/>
          <a:ext cx="0" cy="0"/>
          <a:chOff x="0" y="0"/>
          <a:chExt cx="0" cy="0"/>
        </a:xfrm>
      </p:grpSpPr>
      <p:pic>
        <p:nvPicPr>
          <p:cNvPr id="501" name="Google Shape;501;p80"/>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02" name="Google Shape;502;p8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3">
  <p:cSld name="Presentation Title 3">
    <p:spTree>
      <p:nvGrpSpPr>
        <p:cNvPr id="503" name="Shape 503"/>
        <p:cNvGrpSpPr/>
        <p:nvPr/>
      </p:nvGrpSpPr>
      <p:grpSpPr>
        <a:xfrm>
          <a:off x="0" y="0"/>
          <a:ext cx="0" cy="0"/>
          <a:chOff x="0" y="0"/>
          <a:chExt cx="0" cy="0"/>
        </a:xfrm>
      </p:grpSpPr>
      <p:pic>
        <p:nvPicPr>
          <p:cNvPr id="504" name="Google Shape;504;p81"/>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05" name="Google Shape;505;p81"/>
          <p:cNvSpPr txBox="1"/>
          <p:nvPr>
            <p:ph type="title"/>
          </p:nvPr>
        </p:nvSpPr>
        <p:spPr>
          <a:xfrm>
            <a:off x="1149483" y="1218850"/>
            <a:ext cx="5549700" cy="1611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6" name="Google Shape;506;p81"/>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07" name="Google Shape;507;p8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harts/Infographics 2">
  <p:cSld name="Section With Charts/Infographics 2">
    <p:spTree>
      <p:nvGrpSpPr>
        <p:cNvPr id="508" name="Shape 508"/>
        <p:cNvGrpSpPr/>
        <p:nvPr/>
      </p:nvGrpSpPr>
      <p:grpSpPr>
        <a:xfrm>
          <a:off x="0" y="0"/>
          <a:ext cx="0" cy="0"/>
          <a:chOff x="0" y="0"/>
          <a:chExt cx="0" cy="0"/>
        </a:xfrm>
      </p:grpSpPr>
      <p:pic>
        <p:nvPicPr>
          <p:cNvPr id="509" name="Google Shape;509;p82"/>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10" name="Google Shape;510;p82"/>
          <p:cNvSpPr txBox="1"/>
          <p:nvPr>
            <p:ph type="title"/>
          </p:nvPr>
        </p:nvSpPr>
        <p:spPr>
          <a:xfrm>
            <a:off x="546302" y="962526"/>
            <a:ext cx="4718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1" name="Google Shape;511;p82"/>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12" name="Google Shape;512;p82"/>
          <p:cNvSpPr/>
          <p:nvPr>
            <p:ph idx="2" type="pic"/>
          </p:nvPr>
        </p:nvSpPr>
        <p:spPr>
          <a:xfrm>
            <a:off x="5753299" y="962526"/>
            <a:ext cx="1836000" cy="1537800"/>
          </a:xfrm>
          <a:prstGeom prst="rect">
            <a:avLst/>
          </a:prstGeom>
          <a:solidFill>
            <a:srgbClr val="00649D"/>
          </a:solidFill>
          <a:ln>
            <a:noFill/>
          </a:ln>
        </p:spPr>
      </p:sp>
      <p:sp>
        <p:nvSpPr>
          <p:cNvPr id="513" name="Google Shape;513;p82"/>
          <p:cNvSpPr txBox="1"/>
          <p:nvPr>
            <p:ph idx="1" type="body"/>
          </p:nvPr>
        </p:nvSpPr>
        <p:spPr>
          <a:xfrm>
            <a:off x="7717422" y="962527"/>
            <a:ext cx="4131900" cy="15378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14" name="Google Shape;514;p82"/>
          <p:cNvSpPr txBox="1"/>
          <p:nvPr>
            <p:ph idx="3" type="body"/>
          </p:nvPr>
        </p:nvSpPr>
        <p:spPr>
          <a:xfrm>
            <a:off x="546303" y="2343121"/>
            <a:ext cx="4718700" cy="34797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15" name="Google Shape;515;p82"/>
          <p:cNvSpPr/>
          <p:nvPr>
            <p:ph idx="4" type="pic"/>
          </p:nvPr>
        </p:nvSpPr>
        <p:spPr>
          <a:xfrm>
            <a:off x="5753299" y="2623844"/>
            <a:ext cx="1836000" cy="1537800"/>
          </a:xfrm>
          <a:prstGeom prst="rect">
            <a:avLst/>
          </a:prstGeom>
          <a:solidFill>
            <a:srgbClr val="00649D"/>
          </a:solidFill>
          <a:ln>
            <a:noFill/>
          </a:ln>
        </p:spPr>
      </p:sp>
      <p:sp>
        <p:nvSpPr>
          <p:cNvPr id="516" name="Google Shape;516;p82"/>
          <p:cNvSpPr txBox="1"/>
          <p:nvPr>
            <p:ph idx="5" type="body"/>
          </p:nvPr>
        </p:nvSpPr>
        <p:spPr>
          <a:xfrm>
            <a:off x="7717422" y="2623845"/>
            <a:ext cx="4131900" cy="15378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17" name="Google Shape;517;p82"/>
          <p:cNvSpPr/>
          <p:nvPr>
            <p:ph idx="6" type="pic"/>
          </p:nvPr>
        </p:nvSpPr>
        <p:spPr>
          <a:xfrm>
            <a:off x="5753299" y="4285163"/>
            <a:ext cx="1836000" cy="1537800"/>
          </a:xfrm>
          <a:prstGeom prst="rect">
            <a:avLst/>
          </a:prstGeom>
          <a:solidFill>
            <a:srgbClr val="00649D"/>
          </a:solidFill>
          <a:ln>
            <a:noFill/>
          </a:ln>
        </p:spPr>
      </p:sp>
      <p:sp>
        <p:nvSpPr>
          <p:cNvPr id="518" name="Google Shape;518;p82"/>
          <p:cNvSpPr txBox="1"/>
          <p:nvPr>
            <p:ph idx="7" type="body"/>
          </p:nvPr>
        </p:nvSpPr>
        <p:spPr>
          <a:xfrm>
            <a:off x="7717422" y="4285164"/>
            <a:ext cx="4131900" cy="15378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600"/>
              <a:buNone/>
              <a:defRPr b="0" i="0" sz="16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19" name="Google Shape;519;p82"/>
          <p:cNvSpPr txBox="1"/>
          <p:nvPr>
            <p:ph idx="8"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2">
  <p:cSld name="Presentation Title 2">
    <p:spTree>
      <p:nvGrpSpPr>
        <p:cNvPr id="520" name="Shape 520"/>
        <p:cNvGrpSpPr/>
        <p:nvPr/>
      </p:nvGrpSpPr>
      <p:grpSpPr>
        <a:xfrm>
          <a:off x="0" y="0"/>
          <a:ext cx="0" cy="0"/>
          <a:chOff x="0" y="0"/>
          <a:chExt cx="0" cy="0"/>
        </a:xfrm>
      </p:grpSpPr>
      <p:pic>
        <p:nvPicPr>
          <p:cNvPr id="521" name="Google Shape;521;p83"/>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22" name="Google Shape;522;p83"/>
          <p:cNvSpPr txBox="1"/>
          <p:nvPr>
            <p:ph type="title"/>
          </p:nvPr>
        </p:nvSpPr>
        <p:spPr>
          <a:xfrm>
            <a:off x="1149483" y="1218850"/>
            <a:ext cx="5549700" cy="1611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3" name="Google Shape;523;p83"/>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24" name="Google Shape;524;p8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2">
  <p:cSld name="Section Title 2">
    <p:spTree>
      <p:nvGrpSpPr>
        <p:cNvPr id="525" name="Shape 525"/>
        <p:cNvGrpSpPr/>
        <p:nvPr/>
      </p:nvGrpSpPr>
      <p:grpSpPr>
        <a:xfrm>
          <a:off x="0" y="0"/>
          <a:ext cx="0" cy="0"/>
          <a:chOff x="0" y="0"/>
          <a:chExt cx="0" cy="0"/>
        </a:xfrm>
      </p:grpSpPr>
      <p:pic>
        <p:nvPicPr>
          <p:cNvPr id="526" name="Google Shape;526;p84"/>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27" name="Google Shape;527;p84"/>
          <p:cNvSpPr txBox="1"/>
          <p:nvPr>
            <p:ph type="title"/>
          </p:nvPr>
        </p:nvSpPr>
        <p:spPr>
          <a:xfrm>
            <a:off x="1149483" y="1246472"/>
            <a:ext cx="6794400" cy="3196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8" name="Google Shape;528;p8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3">
  <p:cSld name="1_Presentation Title 3">
    <p:spTree>
      <p:nvGrpSpPr>
        <p:cNvPr id="529" name="Shape 529"/>
        <p:cNvGrpSpPr/>
        <p:nvPr/>
      </p:nvGrpSpPr>
      <p:grpSpPr>
        <a:xfrm>
          <a:off x="0" y="0"/>
          <a:ext cx="0" cy="0"/>
          <a:chOff x="0" y="0"/>
          <a:chExt cx="0" cy="0"/>
        </a:xfrm>
      </p:grpSpPr>
      <p:pic>
        <p:nvPicPr>
          <p:cNvPr id="530" name="Google Shape;530;p85"/>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31" name="Google Shape;531;p85"/>
          <p:cNvSpPr txBox="1"/>
          <p:nvPr>
            <p:ph type="title"/>
          </p:nvPr>
        </p:nvSpPr>
        <p:spPr>
          <a:xfrm>
            <a:off x="1149483" y="1218850"/>
            <a:ext cx="5549700" cy="1611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2" name="Google Shape;532;p85"/>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33" name="Google Shape;533;p8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3">
  <p:cSld name="2_Presentation Title 3">
    <p:spTree>
      <p:nvGrpSpPr>
        <p:cNvPr id="534" name="Shape 534"/>
        <p:cNvGrpSpPr/>
        <p:nvPr/>
      </p:nvGrpSpPr>
      <p:grpSpPr>
        <a:xfrm>
          <a:off x="0" y="0"/>
          <a:ext cx="0" cy="0"/>
          <a:chOff x="0" y="0"/>
          <a:chExt cx="0" cy="0"/>
        </a:xfrm>
      </p:grpSpPr>
      <p:pic>
        <p:nvPicPr>
          <p:cNvPr id="535" name="Google Shape;535;p86"/>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36" name="Google Shape;536;p86"/>
          <p:cNvSpPr txBox="1"/>
          <p:nvPr>
            <p:ph type="title"/>
          </p:nvPr>
        </p:nvSpPr>
        <p:spPr>
          <a:xfrm>
            <a:off x="1149483" y="1218850"/>
            <a:ext cx="5549700" cy="1611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649D"/>
              </a:buClr>
              <a:buSzPts val="5000"/>
              <a:buFont typeface="Arial"/>
              <a:buNone/>
              <a:defRPr b="1" i="0" sz="50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7" name="Google Shape;537;p86"/>
          <p:cNvSpPr txBox="1"/>
          <p:nvPr>
            <p:ph idx="1" type="body"/>
          </p:nvPr>
        </p:nvSpPr>
        <p:spPr>
          <a:xfrm>
            <a:off x="1149483" y="3092902"/>
            <a:ext cx="2743200" cy="7092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200"/>
              <a:buNone/>
              <a:defRPr b="1" i="0" sz="12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38" name="Google Shape;538;p8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Bulleted Copy and Image">
  <p:cSld name="Section With Bulleted Copy and Image">
    <p:spTree>
      <p:nvGrpSpPr>
        <p:cNvPr id="539" name="Shape 539"/>
        <p:cNvGrpSpPr/>
        <p:nvPr/>
      </p:nvGrpSpPr>
      <p:grpSpPr>
        <a:xfrm>
          <a:off x="0" y="0"/>
          <a:ext cx="0" cy="0"/>
          <a:chOff x="0" y="0"/>
          <a:chExt cx="0" cy="0"/>
        </a:xfrm>
      </p:grpSpPr>
      <p:pic>
        <p:nvPicPr>
          <p:cNvPr id="540" name="Google Shape;540;p87"/>
          <p:cNvPicPr preferRelativeResize="0"/>
          <p:nvPr/>
        </p:nvPicPr>
        <p:blipFill rotWithShape="1">
          <a:blip r:embed="rId2">
            <a:alphaModFix/>
          </a:blip>
          <a:srcRect b="0" l="0" r="0" t="0"/>
          <a:stretch/>
        </p:blipFill>
        <p:spPr>
          <a:xfrm>
            <a:off x="0" y="2490"/>
            <a:ext cx="12192000" cy="6853020"/>
          </a:xfrm>
          <a:prstGeom prst="rect">
            <a:avLst/>
          </a:prstGeom>
          <a:noFill/>
          <a:ln>
            <a:noFill/>
          </a:ln>
        </p:spPr>
      </p:pic>
      <p:pic>
        <p:nvPicPr>
          <p:cNvPr id="541" name="Google Shape;541;p87"/>
          <p:cNvPicPr preferRelativeResize="0"/>
          <p:nvPr/>
        </p:nvPicPr>
        <p:blipFill rotWithShape="1">
          <a:blip r:embed="rId3">
            <a:alphaModFix/>
          </a:blip>
          <a:srcRect b="0" l="0" r="0" t="0"/>
          <a:stretch/>
        </p:blipFill>
        <p:spPr>
          <a:xfrm>
            <a:off x="6343358" y="1076826"/>
            <a:ext cx="5234631" cy="4610501"/>
          </a:xfrm>
          <a:prstGeom prst="rect">
            <a:avLst/>
          </a:prstGeom>
          <a:noFill/>
          <a:ln>
            <a:noFill/>
          </a:ln>
        </p:spPr>
      </p:pic>
      <p:sp>
        <p:nvSpPr>
          <p:cNvPr id="542" name="Google Shape;542;p87"/>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3" name="Google Shape;543;p87"/>
          <p:cNvSpPr txBox="1"/>
          <p:nvPr>
            <p:ph idx="1" type="body"/>
          </p:nvPr>
        </p:nvSpPr>
        <p:spPr>
          <a:xfrm>
            <a:off x="546302" y="2317598"/>
            <a:ext cx="5437800" cy="8010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44" name="Google Shape;544;p87"/>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45" name="Google Shape;545;p87"/>
          <p:cNvSpPr txBox="1"/>
          <p:nvPr>
            <p:ph idx="2" type="body"/>
          </p:nvPr>
        </p:nvSpPr>
        <p:spPr>
          <a:xfrm>
            <a:off x="546302" y="3122459"/>
            <a:ext cx="5437800" cy="34335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dk1"/>
              </a:buClr>
              <a:buSzPts val="1800"/>
              <a:buFont typeface="Arial"/>
              <a:buChar char="•"/>
              <a:defRPr b="0" i="0" sz="18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46" name="Google Shape;546;p87"/>
          <p:cNvSpPr/>
          <p:nvPr>
            <p:ph idx="3" type="pic"/>
          </p:nvPr>
        </p:nvSpPr>
        <p:spPr>
          <a:xfrm>
            <a:off x="6285664" y="962526"/>
            <a:ext cx="5178000" cy="4610400"/>
          </a:xfrm>
          <a:prstGeom prst="rect">
            <a:avLst/>
          </a:prstGeom>
          <a:solidFill>
            <a:srgbClr val="D0CECE"/>
          </a:solidFill>
          <a:ln>
            <a:noFill/>
          </a:ln>
        </p:spPr>
      </p:sp>
      <p:sp>
        <p:nvSpPr>
          <p:cNvPr id="547" name="Google Shape;547;p87"/>
          <p:cNvSpPr txBox="1"/>
          <p:nvPr>
            <p:ph idx="4"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opy and Image">
  <p:cSld name="Section With Copy and Image">
    <p:spTree>
      <p:nvGrpSpPr>
        <p:cNvPr id="548" name="Shape 548"/>
        <p:cNvGrpSpPr/>
        <p:nvPr/>
      </p:nvGrpSpPr>
      <p:grpSpPr>
        <a:xfrm>
          <a:off x="0" y="0"/>
          <a:ext cx="0" cy="0"/>
          <a:chOff x="0" y="0"/>
          <a:chExt cx="0" cy="0"/>
        </a:xfrm>
      </p:grpSpPr>
      <p:pic>
        <p:nvPicPr>
          <p:cNvPr id="549" name="Google Shape;549;p88"/>
          <p:cNvPicPr preferRelativeResize="0"/>
          <p:nvPr/>
        </p:nvPicPr>
        <p:blipFill rotWithShape="1">
          <a:blip r:embed="rId2">
            <a:alphaModFix/>
          </a:blip>
          <a:srcRect b="0" l="0" r="0" t="0"/>
          <a:stretch/>
        </p:blipFill>
        <p:spPr>
          <a:xfrm>
            <a:off x="0" y="2490"/>
            <a:ext cx="12192000" cy="6853020"/>
          </a:xfrm>
          <a:prstGeom prst="rect">
            <a:avLst/>
          </a:prstGeom>
          <a:noFill/>
          <a:ln>
            <a:noFill/>
          </a:ln>
        </p:spPr>
      </p:pic>
      <p:pic>
        <p:nvPicPr>
          <p:cNvPr id="550" name="Google Shape;550;p88"/>
          <p:cNvPicPr preferRelativeResize="0"/>
          <p:nvPr/>
        </p:nvPicPr>
        <p:blipFill rotWithShape="1">
          <a:blip r:embed="rId3">
            <a:alphaModFix/>
          </a:blip>
          <a:srcRect b="0" l="0" r="0" t="0"/>
          <a:stretch/>
        </p:blipFill>
        <p:spPr>
          <a:xfrm>
            <a:off x="6343358" y="1076826"/>
            <a:ext cx="5234631" cy="4610501"/>
          </a:xfrm>
          <a:prstGeom prst="rect">
            <a:avLst/>
          </a:prstGeom>
          <a:noFill/>
          <a:ln>
            <a:noFill/>
          </a:ln>
        </p:spPr>
      </p:pic>
      <p:sp>
        <p:nvSpPr>
          <p:cNvPr id="551" name="Google Shape;551;p88"/>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2" name="Google Shape;552;p88"/>
          <p:cNvSpPr txBox="1"/>
          <p:nvPr>
            <p:ph idx="1" type="body"/>
          </p:nvPr>
        </p:nvSpPr>
        <p:spPr>
          <a:xfrm>
            <a:off x="546302" y="2317597"/>
            <a:ext cx="5437800" cy="42384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53" name="Google Shape;553;p88"/>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54" name="Google Shape;554;p88"/>
          <p:cNvSpPr/>
          <p:nvPr>
            <p:ph idx="2" type="pic"/>
          </p:nvPr>
        </p:nvSpPr>
        <p:spPr>
          <a:xfrm>
            <a:off x="6285664" y="962526"/>
            <a:ext cx="5178000" cy="4610400"/>
          </a:xfrm>
          <a:prstGeom prst="rect">
            <a:avLst/>
          </a:prstGeom>
          <a:solidFill>
            <a:srgbClr val="D0CECE"/>
          </a:solidFill>
          <a:ln>
            <a:noFill/>
          </a:ln>
        </p:spPr>
      </p:sp>
      <p:sp>
        <p:nvSpPr>
          <p:cNvPr id="555" name="Google Shape;555;p88"/>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Image and Quote">
  <p:cSld name="Section With Image and Quote">
    <p:spTree>
      <p:nvGrpSpPr>
        <p:cNvPr id="556" name="Shape 556"/>
        <p:cNvGrpSpPr/>
        <p:nvPr/>
      </p:nvGrpSpPr>
      <p:grpSpPr>
        <a:xfrm>
          <a:off x="0" y="0"/>
          <a:ext cx="0" cy="0"/>
          <a:chOff x="0" y="0"/>
          <a:chExt cx="0" cy="0"/>
        </a:xfrm>
      </p:grpSpPr>
      <p:pic>
        <p:nvPicPr>
          <p:cNvPr id="557" name="Google Shape;557;p89"/>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58" name="Google Shape;558;p89"/>
          <p:cNvSpPr txBox="1"/>
          <p:nvPr>
            <p:ph type="title"/>
          </p:nvPr>
        </p:nvSpPr>
        <p:spPr>
          <a:xfrm>
            <a:off x="546300" y="2127183"/>
            <a:ext cx="5549700" cy="2387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2800"/>
              <a:buFont typeface="Georgia"/>
              <a:buNone/>
              <a:defRPr b="0" i="1" sz="2800">
                <a:solidFill>
                  <a:srgbClr val="00649D"/>
                </a:solidFill>
                <a:latin typeface="Georgia"/>
                <a:ea typeface="Georgia"/>
                <a:cs typeface="Georgia"/>
                <a:sym typeface="Georgi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9" name="Google Shape;559;p89"/>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60" name="Google Shape;560;p89"/>
          <p:cNvSpPr/>
          <p:nvPr>
            <p:ph idx="2" type="pic"/>
          </p:nvPr>
        </p:nvSpPr>
        <p:spPr>
          <a:xfrm>
            <a:off x="6275776" y="1838425"/>
            <a:ext cx="5293800" cy="3513300"/>
          </a:xfrm>
          <a:prstGeom prst="rect">
            <a:avLst/>
          </a:prstGeom>
          <a:solidFill>
            <a:srgbClr val="D0CECE"/>
          </a:solidFill>
          <a:ln>
            <a:noFill/>
          </a:ln>
        </p:spPr>
      </p:sp>
      <p:sp>
        <p:nvSpPr>
          <p:cNvPr id="561" name="Google Shape;561;p89"/>
          <p:cNvSpPr txBox="1"/>
          <p:nvPr>
            <p:ph idx="1" type="body"/>
          </p:nvPr>
        </p:nvSpPr>
        <p:spPr>
          <a:xfrm>
            <a:off x="546301" y="4781349"/>
            <a:ext cx="3477000" cy="5703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rgbClr val="00649D"/>
              </a:buClr>
              <a:buSzPts val="1400"/>
              <a:buNone/>
              <a:defRPr b="1" i="0" sz="1400">
                <a:solidFill>
                  <a:srgbClr val="00649D"/>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62" name="Google Shape;562;p89"/>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Charts/Infographics 1">
  <p:cSld name="Section With Charts/Infographics 1">
    <p:spTree>
      <p:nvGrpSpPr>
        <p:cNvPr id="563" name="Shape 563"/>
        <p:cNvGrpSpPr/>
        <p:nvPr/>
      </p:nvGrpSpPr>
      <p:grpSpPr>
        <a:xfrm>
          <a:off x="0" y="0"/>
          <a:ext cx="0" cy="0"/>
          <a:chOff x="0" y="0"/>
          <a:chExt cx="0" cy="0"/>
        </a:xfrm>
      </p:grpSpPr>
      <p:pic>
        <p:nvPicPr>
          <p:cNvPr id="564" name="Google Shape;564;p90"/>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65" name="Google Shape;565;p90"/>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6" name="Google Shape;566;p90"/>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67" name="Google Shape;567;p90"/>
          <p:cNvSpPr/>
          <p:nvPr>
            <p:ph idx="2" type="chart"/>
          </p:nvPr>
        </p:nvSpPr>
        <p:spPr>
          <a:xfrm>
            <a:off x="2943225" y="2684272"/>
            <a:ext cx="2699700" cy="2529000"/>
          </a:xfrm>
          <a:prstGeom prst="rect">
            <a:avLst/>
          </a:prstGeom>
          <a:solidFill>
            <a:srgbClr val="00649D"/>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68" name="Google Shape;568;p90"/>
          <p:cNvSpPr txBox="1"/>
          <p:nvPr>
            <p:ph idx="1" type="body"/>
          </p:nvPr>
        </p:nvSpPr>
        <p:spPr>
          <a:xfrm>
            <a:off x="880413" y="2684272"/>
            <a:ext cx="1777200" cy="25290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69" name="Google Shape;569;p90"/>
          <p:cNvSpPr/>
          <p:nvPr>
            <p:ph idx="3" type="chart"/>
          </p:nvPr>
        </p:nvSpPr>
        <p:spPr>
          <a:xfrm>
            <a:off x="8586787" y="2684272"/>
            <a:ext cx="2699700" cy="2529000"/>
          </a:xfrm>
          <a:prstGeom prst="rect">
            <a:avLst/>
          </a:prstGeom>
          <a:solidFill>
            <a:srgbClr val="00649D"/>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0" name="Google Shape;570;p90"/>
          <p:cNvSpPr txBox="1"/>
          <p:nvPr>
            <p:ph idx="4" type="body"/>
          </p:nvPr>
        </p:nvSpPr>
        <p:spPr>
          <a:xfrm>
            <a:off x="6523975" y="2684272"/>
            <a:ext cx="1777200" cy="25290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400"/>
              <a:buNone/>
              <a:defRPr b="0" i="0" sz="1400">
                <a:solidFill>
                  <a:schemeClr val="dk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71" name="Google Shape;571;p90"/>
          <p:cNvSpPr/>
          <p:nvPr/>
        </p:nvSpPr>
        <p:spPr>
          <a:xfrm>
            <a:off x="6277232" y="2411730"/>
            <a:ext cx="5280600" cy="3051900"/>
          </a:xfrm>
          <a:prstGeom prst="rect">
            <a:avLst/>
          </a:prstGeom>
          <a:solidFill>
            <a:srgbClr val="D4F3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2" name="Google Shape;572;p90"/>
          <p:cNvSpPr/>
          <p:nvPr/>
        </p:nvSpPr>
        <p:spPr>
          <a:xfrm>
            <a:off x="634313" y="2411730"/>
            <a:ext cx="5280600" cy="3051900"/>
          </a:xfrm>
          <a:prstGeom prst="rect">
            <a:avLst/>
          </a:prstGeom>
          <a:solidFill>
            <a:srgbClr val="D4F3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3" name="Google Shape;573;p90"/>
          <p:cNvSpPr txBox="1"/>
          <p:nvPr>
            <p:ph idx="5"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With Copy and Image">
  <p:cSld name="1_Section With Copy and Image">
    <p:spTree>
      <p:nvGrpSpPr>
        <p:cNvPr id="574" name="Shape 574"/>
        <p:cNvGrpSpPr/>
        <p:nvPr/>
      </p:nvGrpSpPr>
      <p:grpSpPr>
        <a:xfrm>
          <a:off x="0" y="0"/>
          <a:ext cx="0" cy="0"/>
          <a:chOff x="0" y="0"/>
          <a:chExt cx="0" cy="0"/>
        </a:xfrm>
      </p:grpSpPr>
      <p:pic>
        <p:nvPicPr>
          <p:cNvPr id="575" name="Google Shape;575;p91"/>
          <p:cNvPicPr preferRelativeResize="0"/>
          <p:nvPr/>
        </p:nvPicPr>
        <p:blipFill rotWithShape="1">
          <a:blip r:embed="rId2">
            <a:alphaModFix/>
          </a:blip>
          <a:srcRect b="0" l="0" r="0" t="0"/>
          <a:stretch/>
        </p:blipFill>
        <p:spPr>
          <a:xfrm>
            <a:off x="0" y="2490"/>
            <a:ext cx="12192000" cy="6853020"/>
          </a:xfrm>
          <a:prstGeom prst="rect">
            <a:avLst/>
          </a:prstGeom>
          <a:noFill/>
          <a:ln>
            <a:noFill/>
          </a:ln>
        </p:spPr>
      </p:pic>
      <p:sp>
        <p:nvSpPr>
          <p:cNvPr id="576" name="Google Shape;576;p91"/>
          <p:cNvSpPr txBox="1"/>
          <p:nvPr>
            <p:ph type="title"/>
          </p:nvPr>
        </p:nvSpPr>
        <p:spPr>
          <a:xfrm>
            <a:off x="546301" y="962526"/>
            <a:ext cx="3871800" cy="15663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649D"/>
              </a:buClr>
              <a:buSzPts val="3400"/>
              <a:buFont typeface="Arial"/>
              <a:buNone/>
              <a:defRPr b="1" i="0" sz="3400">
                <a:solidFill>
                  <a:srgbClr val="00649D"/>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7" name="Google Shape;577;p91"/>
          <p:cNvSpPr txBox="1"/>
          <p:nvPr>
            <p:ph idx="1" type="body"/>
          </p:nvPr>
        </p:nvSpPr>
        <p:spPr>
          <a:xfrm>
            <a:off x="546303" y="2786063"/>
            <a:ext cx="3871800" cy="3036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000"/>
              </a:spcBef>
              <a:spcAft>
                <a:spcPts val="0"/>
              </a:spcAft>
              <a:buClr>
                <a:schemeClr val="dk1"/>
              </a:buClr>
              <a:buSzPts val="1800"/>
              <a:buNone/>
              <a:defRPr b="0" i="0" sz="1800">
                <a:solidFill>
                  <a:schemeClr val="dk1"/>
                </a:solidFill>
                <a:latin typeface="Georgia"/>
                <a:ea typeface="Georgia"/>
                <a:cs typeface="Georgia"/>
                <a:sym typeface="Georgia"/>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78" name="Google Shape;578;p91"/>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206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
        <p:nvSpPr>
          <p:cNvPr id="579" name="Google Shape;579;p91"/>
          <p:cNvSpPr/>
          <p:nvPr>
            <p:ph idx="2" type="chart"/>
          </p:nvPr>
        </p:nvSpPr>
        <p:spPr>
          <a:xfrm>
            <a:off x="4638675" y="962526"/>
            <a:ext cx="7047000" cy="4860300"/>
          </a:xfrm>
          <a:prstGeom prst="rect">
            <a:avLst/>
          </a:prstGeom>
          <a:solidFill>
            <a:srgbClr val="D0CECE"/>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0" name="Google Shape;580;p91"/>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1000"/>
              </a:spcBef>
              <a:spcAft>
                <a:spcPts val="0"/>
              </a:spcAft>
              <a:buClr>
                <a:schemeClr val="accent1"/>
              </a:buClr>
              <a:buSzPts val="1200"/>
              <a:buNone/>
              <a:defRPr b="0" i="0" sz="1200">
                <a:solidFill>
                  <a:schemeClr val="accent1"/>
                </a:solidFill>
                <a:latin typeface="Arial"/>
                <a:ea typeface="Arial"/>
                <a:cs typeface="Arial"/>
                <a:sym typeface="Aria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1" name="Shape 581"/>
        <p:cNvGrpSpPr/>
        <p:nvPr/>
      </p:nvGrpSpPr>
      <p:grpSpPr>
        <a:xfrm>
          <a:off x="0" y="0"/>
          <a:ext cx="0" cy="0"/>
          <a:chOff x="0" y="0"/>
          <a:chExt cx="0" cy="0"/>
        </a:xfrm>
      </p:grpSpPr>
      <p:sp>
        <p:nvSpPr>
          <p:cNvPr id="582" name="Google Shape;582;p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3" name="Google Shape;583;p9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84" name="Google Shape;584;p9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85" name="Google Shape;585;p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6" name="Google Shape;586;p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7" name="Google Shape;587;p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1">
  <p:cSld name="Bullets_1">
    <p:spTree>
      <p:nvGrpSpPr>
        <p:cNvPr id="59" name="Shape 59"/>
        <p:cNvGrpSpPr/>
        <p:nvPr/>
      </p:nvGrpSpPr>
      <p:grpSpPr>
        <a:xfrm>
          <a:off x="0" y="0"/>
          <a:ext cx="0" cy="0"/>
          <a:chOff x="0" y="0"/>
          <a:chExt cx="0" cy="0"/>
        </a:xfrm>
      </p:grpSpPr>
      <p:sp>
        <p:nvSpPr>
          <p:cNvPr id="60" name="Google Shape;60;p10"/>
          <p:cNvSpPr txBox="1"/>
          <p:nvPr>
            <p:ph type="title"/>
          </p:nvPr>
        </p:nvSpPr>
        <p:spPr>
          <a:xfrm>
            <a:off x="203200" y="0"/>
            <a:ext cx="11480700" cy="990600"/>
          </a:xfrm>
          <a:prstGeom prst="rect">
            <a:avLst/>
          </a:prstGeom>
          <a:noFill/>
          <a:ln>
            <a:noFill/>
          </a:ln>
        </p:spPr>
        <p:txBody>
          <a:bodyPr anchorCtr="0" anchor="ctr" bIns="45700" lIns="91425" spcFirstLastPara="1" rIns="91425" wrap="square" tIns="45700">
            <a:normAutofit/>
          </a:bodyPr>
          <a:lstStyle>
            <a:lvl1pPr lvl="0" algn="r">
              <a:lnSpc>
                <a:spcPct val="95000"/>
              </a:lnSpc>
              <a:spcBef>
                <a:spcPts val="480"/>
              </a:spcBef>
              <a:spcAft>
                <a:spcPts val="0"/>
              </a:spcAft>
              <a:buSzPts val="1400"/>
              <a:buNone/>
              <a:defRPr>
                <a:latin typeface="Arial"/>
                <a:ea typeface="Arial"/>
                <a:cs typeface="Arial"/>
                <a:sym typeface="Arial"/>
              </a:defRPr>
            </a:lvl1pPr>
            <a:lvl2pPr lvl="1" algn="r">
              <a:lnSpc>
                <a:spcPct val="95000"/>
              </a:lnSpc>
              <a:spcBef>
                <a:spcPts val="480"/>
              </a:spcBef>
              <a:spcAft>
                <a:spcPts val="0"/>
              </a:spcAft>
              <a:buSzPts val="1400"/>
              <a:buNone/>
              <a:defRPr/>
            </a:lvl2pPr>
            <a:lvl3pPr lvl="2" algn="r">
              <a:lnSpc>
                <a:spcPct val="95000"/>
              </a:lnSpc>
              <a:spcBef>
                <a:spcPts val="270"/>
              </a:spcBef>
              <a:spcAft>
                <a:spcPts val="0"/>
              </a:spcAft>
              <a:buSzPts val="1400"/>
              <a:buNone/>
              <a:defRPr/>
            </a:lvl3pPr>
            <a:lvl4pPr lvl="3" algn="r">
              <a:lnSpc>
                <a:spcPct val="95000"/>
              </a:lnSpc>
              <a:spcBef>
                <a:spcPts val="270"/>
              </a:spcBef>
              <a:spcAft>
                <a:spcPts val="0"/>
              </a:spcAft>
              <a:buSzPts val="1400"/>
              <a:buNone/>
              <a:defRPr/>
            </a:lvl4pPr>
            <a:lvl5pPr lvl="4" algn="r">
              <a:lnSpc>
                <a:spcPct val="95000"/>
              </a:lnSpc>
              <a:spcBef>
                <a:spcPts val="270"/>
              </a:spcBef>
              <a:spcAft>
                <a:spcPts val="0"/>
              </a:spcAft>
              <a:buSzPts val="1400"/>
              <a:buNone/>
              <a:defRPr/>
            </a:lvl5pPr>
            <a:lvl6pPr lvl="5" algn="r">
              <a:lnSpc>
                <a:spcPct val="95000"/>
              </a:lnSpc>
              <a:spcBef>
                <a:spcPts val="270"/>
              </a:spcBef>
              <a:spcAft>
                <a:spcPts val="0"/>
              </a:spcAft>
              <a:buSzPts val="1400"/>
              <a:buNone/>
              <a:defRPr/>
            </a:lvl6pPr>
            <a:lvl7pPr lvl="6" algn="r">
              <a:lnSpc>
                <a:spcPct val="95000"/>
              </a:lnSpc>
              <a:spcBef>
                <a:spcPts val="270"/>
              </a:spcBef>
              <a:spcAft>
                <a:spcPts val="0"/>
              </a:spcAft>
              <a:buSzPts val="1400"/>
              <a:buNone/>
              <a:defRPr/>
            </a:lvl7pPr>
            <a:lvl8pPr lvl="7" algn="r">
              <a:lnSpc>
                <a:spcPct val="95000"/>
              </a:lnSpc>
              <a:spcBef>
                <a:spcPts val="270"/>
              </a:spcBef>
              <a:spcAft>
                <a:spcPts val="0"/>
              </a:spcAft>
              <a:buSzPts val="1400"/>
              <a:buNone/>
              <a:defRPr/>
            </a:lvl8pPr>
            <a:lvl9pPr lvl="8" algn="r">
              <a:lnSpc>
                <a:spcPct val="95000"/>
              </a:lnSpc>
              <a:spcBef>
                <a:spcPts val="270"/>
              </a:spcBef>
              <a:spcAft>
                <a:spcPts val="270"/>
              </a:spcAft>
              <a:buSzPts val="1400"/>
              <a:buNone/>
              <a:defRPr/>
            </a:lvl9pPr>
          </a:lstStyle>
          <a:p/>
        </p:txBody>
      </p:sp>
      <p:sp>
        <p:nvSpPr>
          <p:cNvPr id="61" name="Google Shape;61;p10"/>
          <p:cNvSpPr txBox="1"/>
          <p:nvPr>
            <p:ph idx="1" type="body"/>
          </p:nvPr>
        </p:nvSpPr>
        <p:spPr>
          <a:xfrm>
            <a:off x="795867" y="1524000"/>
            <a:ext cx="10583100" cy="4800600"/>
          </a:xfrm>
          <a:prstGeom prst="rect">
            <a:avLst/>
          </a:prstGeom>
          <a:noFill/>
          <a:ln>
            <a:noFill/>
          </a:ln>
        </p:spPr>
        <p:txBody>
          <a:bodyPr anchorCtr="0" anchor="t" bIns="3600" lIns="91375" spcFirstLastPara="1" rIns="91375" wrap="square" tIns="3600">
            <a:normAutofit/>
          </a:bodyPr>
          <a:lstStyle>
            <a:lvl1pPr indent="-228600" lvl="0" marL="457200" algn="l">
              <a:lnSpc>
                <a:spcPct val="105000"/>
              </a:lnSpc>
              <a:spcBef>
                <a:spcPts val="360"/>
              </a:spcBef>
              <a:spcAft>
                <a:spcPts val="0"/>
              </a:spcAft>
              <a:buSzPts val="1400"/>
              <a:buNone/>
              <a:defRPr/>
            </a:lvl1pPr>
            <a:lvl2pPr indent="-368300" lvl="1" marL="914400" algn="l">
              <a:lnSpc>
                <a:spcPct val="105000"/>
              </a:lnSpc>
              <a:spcBef>
                <a:spcPts val="440"/>
              </a:spcBef>
              <a:spcAft>
                <a:spcPts val="0"/>
              </a:spcAft>
              <a:buClr>
                <a:schemeClr val="dk1"/>
              </a:buClr>
              <a:buSzPts val="2200"/>
              <a:buFont typeface="Arial"/>
              <a:buChar char="•"/>
              <a:defRPr/>
            </a:lvl2pPr>
            <a:lvl3pPr indent="-342900" lvl="2" marL="1371600" algn="l">
              <a:lnSpc>
                <a:spcPct val="105000"/>
              </a:lnSpc>
              <a:spcBef>
                <a:spcPts val="360"/>
              </a:spcBef>
              <a:spcAft>
                <a:spcPts val="0"/>
              </a:spcAft>
              <a:buClr>
                <a:schemeClr val="dk1"/>
              </a:buClr>
              <a:buSzPts val="1800"/>
              <a:buFont typeface="Arial"/>
              <a:buChar char="–"/>
              <a:defRPr/>
            </a:lvl3pPr>
            <a:lvl4pPr indent="-342900" lvl="3" marL="1828800" algn="l">
              <a:lnSpc>
                <a:spcPct val="105000"/>
              </a:lnSpc>
              <a:spcBef>
                <a:spcPts val="360"/>
              </a:spcBef>
              <a:spcAft>
                <a:spcPts val="0"/>
              </a:spcAft>
              <a:buClr>
                <a:schemeClr val="dk1"/>
              </a:buClr>
              <a:buSzPts val="1800"/>
              <a:buFont typeface="Arial"/>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90"/>
              </a:spcAft>
              <a:buSzPts val="18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8" name="Shape 588"/>
        <p:cNvGrpSpPr/>
        <p:nvPr/>
      </p:nvGrpSpPr>
      <p:grpSpPr>
        <a:xfrm>
          <a:off x="0" y="0"/>
          <a:ext cx="0" cy="0"/>
          <a:chOff x="0" y="0"/>
          <a:chExt cx="0" cy="0"/>
        </a:xfrm>
      </p:grpSpPr>
      <p:sp>
        <p:nvSpPr>
          <p:cNvPr id="589" name="Google Shape;589;p9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0" name="Google Shape;590;p9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91" name="Google Shape;591;p9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2" name="Google Shape;592;p9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93" name="Google Shape;593;p9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4" name="Google Shape;594;p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5" name="Google Shape;595;p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6" name="Google Shape;596;p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7" name="Shape 597"/>
        <p:cNvGrpSpPr/>
        <p:nvPr/>
      </p:nvGrpSpPr>
      <p:grpSpPr>
        <a:xfrm>
          <a:off x="0" y="0"/>
          <a:ext cx="0" cy="0"/>
          <a:chOff x="0" y="0"/>
          <a:chExt cx="0" cy="0"/>
        </a:xfrm>
      </p:grpSpPr>
      <p:sp>
        <p:nvSpPr>
          <p:cNvPr id="598" name="Google Shape;598;p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9" name="Google Shape;599;p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0" name="Google Shape;600;p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1" name="Google Shape;601;p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2" name="Shape 602"/>
        <p:cNvGrpSpPr/>
        <p:nvPr/>
      </p:nvGrpSpPr>
      <p:grpSpPr>
        <a:xfrm>
          <a:off x="0" y="0"/>
          <a:ext cx="0" cy="0"/>
          <a:chOff x="0" y="0"/>
          <a:chExt cx="0" cy="0"/>
        </a:xfrm>
      </p:grpSpPr>
      <p:sp>
        <p:nvSpPr>
          <p:cNvPr id="603" name="Google Shape;603;p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4" name="Google Shape;604;p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5" name="Google Shape;605;p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6" name="Shape 606"/>
        <p:cNvGrpSpPr/>
        <p:nvPr/>
      </p:nvGrpSpPr>
      <p:grpSpPr>
        <a:xfrm>
          <a:off x="0" y="0"/>
          <a:ext cx="0" cy="0"/>
          <a:chOff x="0" y="0"/>
          <a:chExt cx="0" cy="0"/>
        </a:xfrm>
      </p:grpSpPr>
      <p:sp>
        <p:nvSpPr>
          <p:cNvPr id="607" name="Google Shape;607;p9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8" name="Google Shape;608;p96"/>
          <p:cNvSpPr/>
          <p:nvPr>
            <p:ph idx="2" type="pic"/>
          </p:nvPr>
        </p:nvSpPr>
        <p:spPr>
          <a:xfrm>
            <a:off x="5183188" y="987425"/>
            <a:ext cx="6172200" cy="4873500"/>
          </a:xfrm>
          <a:prstGeom prst="rect">
            <a:avLst/>
          </a:prstGeom>
          <a:noFill/>
          <a:ln>
            <a:noFill/>
          </a:ln>
        </p:spPr>
      </p:sp>
      <p:sp>
        <p:nvSpPr>
          <p:cNvPr id="609" name="Google Shape;609;p9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10" name="Google Shape;610;p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1" name="Google Shape;611;p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2" name="Google Shape;612;p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13" name="Shape 613"/>
        <p:cNvGrpSpPr/>
        <p:nvPr/>
      </p:nvGrpSpPr>
      <p:grpSpPr>
        <a:xfrm>
          <a:off x="0" y="0"/>
          <a:ext cx="0" cy="0"/>
          <a:chOff x="0" y="0"/>
          <a:chExt cx="0" cy="0"/>
        </a:xfrm>
      </p:grpSpPr>
      <p:sp>
        <p:nvSpPr>
          <p:cNvPr id="614" name="Google Shape;614;p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5" name="Google Shape;615;p9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16" name="Google Shape;616;p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7" name="Google Shape;617;p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8" name="Google Shape;618;p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19" name="Shape 619"/>
        <p:cNvGrpSpPr/>
        <p:nvPr/>
      </p:nvGrpSpPr>
      <p:grpSpPr>
        <a:xfrm>
          <a:off x="0" y="0"/>
          <a:ext cx="0" cy="0"/>
          <a:chOff x="0" y="0"/>
          <a:chExt cx="0" cy="0"/>
        </a:xfrm>
      </p:grpSpPr>
      <p:sp>
        <p:nvSpPr>
          <p:cNvPr id="620" name="Google Shape;620;p9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1" name="Google Shape;621;p9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2" name="Google Shape;622;p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3" name="Google Shape;623;p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4" name="Google Shape;624;p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4.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8" Type="http://schemas.openxmlformats.org/officeDocument/2006/relationships/slideLayout" Target="../slideLayouts/slideLayout60.xml"/><Relationship Id="rId27" Type="http://schemas.openxmlformats.org/officeDocument/2006/relationships/slideLayout" Target="../slideLayouts/slideLayout59.xml"/><Relationship Id="rId5" Type="http://schemas.openxmlformats.org/officeDocument/2006/relationships/slideLayout" Target="../slideLayouts/slideLayout37.xml"/><Relationship Id="rId6" Type="http://schemas.openxmlformats.org/officeDocument/2006/relationships/slideLayout" Target="../slideLayouts/slideLayout38.xml"/><Relationship Id="rId29" Type="http://schemas.openxmlformats.org/officeDocument/2006/relationships/slideLayout" Target="../slideLayouts/slideLayout61.xml"/><Relationship Id="rId7" Type="http://schemas.openxmlformats.org/officeDocument/2006/relationships/slideLayout" Target="../slideLayouts/slideLayout39.xml"/><Relationship Id="rId8" Type="http://schemas.openxmlformats.org/officeDocument/2006/relationships/slideLayout" Target="../slideLayouts/slideLayout40.xml"/><Relationship Id="rId31" Type="http://schemas.openxmlformats.org/officeDocument/2006/relationships/slideLayout" Target="../slideLayouts/slideLayout63.xml"/><Relationship Id="rId30" Type="http://schemas.openxmlformats.org/officeDocument/2006/relationships/slideLayout" Target="../slideLayouts/slideLayout62.xml"/><Relationship Id="rId11" Type="http://schemas.openxmlformats.org/officeDocument/2006/relationships/slideLayout" Target="../slideLayouts/slideLayout43.xml"/><Relationship Id="rId33" Type="http://schemas.openxmlformats.org/officeDocument/2006/relationships/slideLayout" Target="../slideLayouts/slideLayout65.xml"/><Relationship Id="rId10" Type="http://schemas.openxmlformats.org/officeDocument/2006/relationships/slideLayout" Target="../slideLayouts/slideLayout42.xml"/><Relationship Id="rId32" Type="http://schemas.openxmlformats.org/officeDocument/2006/relationships/slideLayout" Target="../slideLayouts/slideLayout64.xml"/><Relationship Id="rId13" Type="http://schemas.openxmlformats.org/officeDocument/2006/relationships/slideLayout" Target="../slideLayouts/slideLayout45.xml"/><Relationship Id="rId35" Type="http://schemas.openxmlformats.org/officeDocument/2006/relationships/theme" Target="../theme/theme2.xml"/><Relationship Id="rId12" Type="http://schemas.openxmlformats.org/officeDocument/2006/relationships/slideLayout" Target="../slideLayouts/slideLayout44.xml"/><Relationship Id="rId34" Type="http://schemas.openxmlformats.org/officeDocument/2006/relationships/slideLayout" Target="../slideLayouts/slideLayout66.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5" Type="http://schemas.openxmlformats.org/officeDocument/2006/relationships/slideLayout" Target="../slideLayouts/slideLayout71.xml"/><Relationship Id="rId6" Type="http://schemas.openxmlformats.org/officeDocument/2006/relationships/slideLayout" Target="../slideLayouts/slideLayout72.xml"/><Relationship Id="rId29" Type="http://schemas.openxmlformats.org/officeDocument/2006/relationships/slideLayout" Target="../slideLayouts/slideLayout95.xml"/><Relationship Id="rId7" Type="http://schemas.openxmlformats.org/officeDocument/2006/relationships/slideLayout" Target="../slideLayouts/slideLayout73.xml"/><Relationship Id="rId8" Type="http://schemas.openxmlformats.org/officeDocument/2006/relationships/slideLayout" Target="../slideLayouts/slideLayout74.xml"/><Relationship Id="rId30" Type="http://schemas.openxmlformats.org/officeDocument/2006/relationships/theme" Target="../theme/theme3.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16" name="Google Shape;216;p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17" name="Google Shape;217;p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218" name="Google Shape;218;p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219" name="Google Shape;219;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sp>
        <p:nvSpPr>
          <p:cNvPr id="433" name="Google Shape;433;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4" name="Google Shape;434;p6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5" name="Google Shape;435;p6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6" name="Google Shape;436;p6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7" name="Google Shape;437;p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7.png"/><Relationship Id="rId4" Type="http://schemas.openxmlformats.org/officeDocument/2006/relationships/image" Target="../media/image4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6.png"/><Relationship Id="rId4" Type="http://schemas.openxmlformats.org/officeDocument/2006/relationships/image" Target="../media/image6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8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www.youtube.com/watch?v=A2HHrKpjlYM" TargetMode="External"/><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8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8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www.aft.org/ae/summer2020/moats" TargetMode="Externa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2.png"/><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4.xml"/><Relationship Id="rId3" Type="http://schemas.openxmlformats.org/officeDocument/2006/relationships/image" Target="../media/image8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75.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8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7.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9.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9.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8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8.png"/><Relationship Id="rId4" Type="http://schemas.openxmlformats.org/officeDocument/2006/relationships/image" Target="../media/image56.jpg"/><Relationship Id="rId5" Type="http://schemas.openxmlformats.org/officeDocument/2006/relationships/image" Target="../media/image63.jpg"/><Relationship Id="rId6" Type="http://schemas.openxmlformats.org/officeDocument/2006/relationships/image" Target="../media/image5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0.png"/><Relationship Id="rId4" Type="http://schemas.openxmlformats.org/officeDocument/2006/relationships/image" Target="../media/image58.png"/><Relationship Id="rId5"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99"/>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630" name="Google Shape;630;p9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631" name="Google Shape;631;p99"/>
          <p:cNvPicPr preferRelativeResize="0"/>
          <p:nvPr/>
        </p:nvPicPr>
        <p:blipFill rotWithShape="1">
          <a:blip r:embed="rId4">
            <a:alphaModFix/>
          </a:blip>
          <a:srcRect b="0" l="0" r="0" t="0"/>
          <a:stretch/>
        </p:blipFill>
        <p:spPr>
          <a:xfrm>
            <a:off x="7077725" y="3910525"/>
            <a:ext cx="4690526" cy="2638424"/>
          </a:xfrm>
          <a:prstGeom prst="rect">
            <a:avLst/>
          </a:prstGeom>
          <a:noFill/>
          <a:ln>
            <a:noFill/>
          </a:ln>
        </p:spPr>
      </p:pic>
      <p:sp>
        <p:nvSpPr>
          <p:cNvPr id="632" name="Google Shape;632;p99"/>
          <p:cNvSpPr txBox="1"/>
          <p:nvPr/>
        </p:nvSpPr>
        <p:spPr>
          <a:xfrm>
            <a:off x="484100" y="1015200"/>
            <a:ext cx="9174000" cy="41070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rgbClr val="000000"/>
              </a:buClr>
              <a:buSzPct val="58331"/>
              <a:buFont typeface="Arial"/>
              <a:buNone/>
            </a:pPr>
            <a:r>
              <a:rPr b="1" i="0" lang="en-US" sz="4800" u="none" cap="none" strike="noStrike">
                <a:solidFill>
                  <a:srgbClr val="00649D"/>
                </a:solidFill>
                <a:latin typeface="Poppins"/>
                <a:ea typeface="Poppins"/>
                <a:cs typeface="Poppins"/>
                <a:sym typeface="Poppins"/>
              </a:rPr>
              <a:t>Groves </a:t>
            </a:r>
            <a:r>
              <a:rPr b="1" i="0" lang="en-US" sz="4800" u="none" cap="none" strike="noStrike">
                <a:solidFill>
                  <a:srgbClr val="00649D"/>
                </a:solidFill>
                <a:latin typeface="Poppins"/>
                <a:ea typeface="Poppins"/>
                <a:cs typeface="Poppins"/>
                <a:sym typeface="Poppins"/>
              </a:rPr>
              <a:t>Literacy</a:t>
            </a:r>
            <a:r>
              <a:rPr b="1" i="0" lang="en-US" sz="4800" u="none" cap="none" strike="noStrike">
                <a:solidFill>
                  <a:srgbClr val="00649D"/>
                </a:solidFill>
                <a:latin typeface="Poppins"/>
                <a:ea typeface="Poppins"/>
                <a:cs typeface="Poppins"/>
                <a:sym typeface="Poppins"/>
              </a:rPr>
              <a:t> Partnerships </a:t>
            </a:r>
            <a:endParaRPr b="1" i="0" sz="4800" u="none" cap="none" strike="noStrike">
              <a:solidFill>
                <a:srgbClr val="00649D"/>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ct val="58331"/>
              <a:buFont typeface="Arial"/>
              <a:buNone/>
            </a:pPr>
            <a:r>
              <a:t/>
            </a:r>
            <a:endParaRPr i="1" sz="4800">
              <a:solidFill>
                <a:srgbClr val="22222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ct val="58331"/>
              <a:buFont typeface="Arial"/>
              <a:buNone/>
            </a:pPr>
            <a:r>
              <a:rPr b="1" i="1" lang="en-US" sz="4800">
                <a:solidFill>
                  <a:srgbClr val="383838"/>
                </a:solidFill>
                <a:latin typeface="Poppins"/>
                <a:ea typeface="Poppins"/>
                <a:cs typeface="Poppins"/>
                <a:sym typeface="Poppins"/>
              </a:rPr>
              <a:t>Becoming an Effective </a:t>
            </a:r>
            <a:r>
              <a:rPr b="1" i="1" lang="en-US" sz="4800">
                <a:solidFill>
                  <a:srgbClr val="383838"/>
                </a:solidFill>
                <a:latin typeface="Poppins"/>
                <a:ea typeface="Poppins"/>
                <a:cs typeface="Poppins"/>
                <a:sym typeface="Poppins"/>
              </a:rPr>
              <a:t>Literacy</a:t>
            </a:r>
            <a:r>
              <a:rPr b="1" i="1" lang="en-US" sz="4800">
                <a:solidFill>
                  <a:srgbClr val="383838"/>
                </a:solidFill>
                <a:latin typeface="Poppins"/>
                <a:ea typeface="Poppins"/>
                <a:cs typeface="Poppins"/>
                <a:sym typeface="Poppins"/>
              </a:rPr>
              <a:t> Leader</a:t>
            </a:r>
            <a:endParaRPr i="1" sz="4800">
              <a:solidFill>
                <a:srgbClr val="383838"/>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ct val="53454"/>
              <a:buFont typeface="Arial"/>
              <a:buNone/>
            </a:pPr>
            <a:r>
              <a:t/>
            </a:r>
            <a:endParaRPr i="1" sz="5237" u="none" cap="none" strike="noStrike">
              <a:solidFill>
                <a:srgbClr val="383838"/>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ct val="65298"/>
              <a:buFont typeface="Arial"/>
              <a:buNone/>
            </a:pPr>
            <a:r>
              <a:t/>
            </a:r>
            <a:endParaRPr sz="3062">
              <a:solidFill>
                <a:srgbClr val="383838"/>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ct val="80000"/>
              <a:buFont typeface="Arial"/>
              <a:buNone/>
            </a:pPr>
            <a:r>
              <a:t/>
            </a:r>
            <a:endParaRPr sz="2500">
              <a:solidFill>
                <a:srgbClr val="383838"/>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ct val="80000"/>
              <a:buFont typeface="Arial"/>
              <a:buNone/>
            </a:pPr>
            <a:r>
              <a:t/>
            </a:r>
            <a:endParaRPr i="0" sz="2500" u="none" cap="none" strike="noStrike">
              <a:solidFill>
                <a:srgbClr val="383838"/>
              </a:solidFill>
              <a:latin typeface="Poppins"/>
              <a:ea typeface="Poppins"/>
              <a:cs typeface="Poppins"/>
              <a:sym typeface="Poppins"/>
            </a:endParaRPr>
          </a:p>
        </p:txBody>
      </p:sp>
      <p:sp>
        <p:nvSpPr>
          <p:cNvPr id="633" name="Google Shape;633;p99"/>
          <p:cNvSpPr txBox="1"/>
          <p:nvPr/>
        </p:nvSpPr>
        <p:spPr>
          <a:xfrm>
            <a:off x="258600" y="3368925"/>
            <a:ext cx="4213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Poppins"/>
                <a:ea typeface="Poppins"/>
                <a:cs typeface="Poppins"/>
                <a:sym typeface="Poppins"/>
              </a:rPr>
              <a:t>MNSAA Conference</a:t>
            </a:r>
            <a:endParaRPr sz="3000">
              <a:latin typeface="Poppins"/>
              <a:ea typeface="Poppins"/>
              <a:cs typeface="Poppins"/>
              <a:sym typeface="Poppins"/>
            </a:endParaRPr>
          </a:p>
          <a:p>
            <a:pPr indent="0" lvl="0" marL="0" rtl="0" algn="l">
              <a:spcBef>
                <a:spcPts val="0"/>
              </a:spcBef>
              <a:spcAft>
                <a:spcPts val="0"/>
              </a:spcAft>
              <a:buNone/>
            </a:pPr>
            <a:r>
              <a:rPr lang="en-US" sz="3000">
                <a:latin typeface="Poppins"/>
                <a:ea typeface="Poppins"/>
                <a:cs typeface="Poppins"/>
                <a:sym typeface="Poppins"/>
              </a:rPr>
              <a:t>November 3, 2023</a:t>
            </a:r>
            <a:endParaRPr sz="3000">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08"/>
          <p:cNvSpPr txBox="1"/>
          <p:nvPr>
            <p:ph idx="1" type="body"/>
          </p:nvPr>
        </p:nvSpPr>
        <p:spPr>
          <a:xfrm>
            <a:off x="317300" y="1535000"/>
            <a:ext cx="11576700" cy="2596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53C51"/>
              </a:buClr>
              <a:buSzPts val="1800"/>
              <a:buChar char="●"/>
            </a:pPr>
            <a:r>
              <a:rPr b="1" lang="en-US" sz="2400">
                <a:solidFill>
                  <a:srgbClr val="253C51"/>
                </a:solidFill>
              </a:rPr>
              <a:t>97.5% of students improved</a:t>
            </a:r>
            <a:r>
              <a:rPr lang="en-US" sz="2400">
                <a:solidFill>
                  <a:srgbClr val="253C51"/>
                </a:solidFill>
              </a:rPr>
              <a:t> their reading speed and accuracy over the course of the year. </a:t>
            </a:r>
            <a:endParaRPr sz="2400">
              <a:solidFill>
                <a:srgbClr val="253C51"/>
              </a:solidFill>
            </a:endParaRPr>
          </a:p>
          <a:p>
            <a:pPr indent="-342900" lvl="0" marL="457200" rtl="0" algn="l">
              <a:lnSpc>
                <a:spcPct val="115000"/>
              </a:lnSpc>
              <a:spcBef>
                <a:spcPts val="0"/>
              </a:spcBef>
              <a:spcAft>
                <a:spcPts val="0"/>
              </a:spcAft>
              <a:buClr>
                <a:srgbClr val="253C51"/>
              </a:buClr>
              <a:buSzPts val="1800"/>
              <a:buChar char="●"/>
            </a:pPr>
            <a:r>
              <a:rPr b="1" lang="en-US" sz="2400">
                <a:solidFill>
                  <a:srgbClr val="253C51"/>
                </a:solidFill>
              </a:rPr>
              <a:t>One in three students</a:t>
            </a:r>
            <a:r>
              <a:rPr lang="en-US" sz="2400">
                <a:solidFill>
                  <a:srgbClr val="253C51"/>
                </a:solidFill>
              </a:rPr>
              <a:t> who tested as high risk in the fall were no longer high risk by spring.</a:t>
            </a:r>
            <a:endParaRPr sz="2400">
              <a:solidFill>
                <a:srgbClr val="253C51"/>
              </a:solidFill>
            </a:endParaRPr>
          </a:p>
          <a:p>
            <a:pPr indent="-342900" lvl="0" marL="457200" rtl="0" algn="l">
              <a:lnSpc>
                <a:spcPct val="115000"/>
              </a:lnSpc>
              <a:spcBef>
                <a:spcPts val="0"/>
              </a:spcBef>
              <a:spcAft>
                <a:spcPts val="0"/>
              </a:spcAft>
              <a:buClr>
                <a:srgbClr val="253C51"/>
              </a:buClr>
              <a:buSzPts val="1800"/>
              <a:buChar char="●"/>
            </a:pPr>
            <a:r>
              <a:rPr b="1" lang="en-US" sz="2400">
                <a:solidFill>
                  <a:srgbClr val="253C51"/>
                </a:solidFill>
              </a:rPr>
              <a:t>489</a:t>
            </a:r>
            <a:r>
              <a:rPr lang="en-US" sz="2400">
                <a:solidFill>
                  <a:srgbClr val="253C51"/>
                </a:solidFill>
              </a:rPr>
              <a:t> high/moderate risk students closed the gap and are now reading at grade level.</a:t>
            </a:r>
            <a:endParaRPr b="1" sz="2400">
              <a:solidFill>
                <a:srgbClr val="B7B7B7"/>
              </a:solidFill>
              <a:latin typeface="Poppins"/>
              <a:ea typeface="Poppins"/>
              <a:cs typeface="Poppins"/>
              <a:sym typeface="Poppins"/>
            </a:endParaRPr>
          </a:p>
        </p:txBody>
      </p:sp>
      <p:pic>
        <p:nvPicPr>
          <p:cNvPr id="735" name="Google Shape;735;p108"/>
          <p:cNvPicPr preferRelativeResize="0"/>
          <p:nvPr/>
        </p:nvPicPr>
        <p:blipFill rotWithShape="1">
          <a:blip r:embed="rId3">
            <a:alphaModFix/>
          </a:blip>
          <a:srcRect b="0" l="0" r="0" t="0"/>
          <a:stretch/>
        </p:blipFill>
        <p:spPr>
          <a:xfrm>
            <a:off x="3143950" y="4159100"/>
            <a:ext cx="5904100" cy="1246000"/>
          </a:xfrm>
          <a:prstGeom prst="rect">
            <a:avLst/>
          </a:prstGeom>
          <a:noFill/>
          <a:ln>
            <a:noFill/>
          </a:ln>
          <a:effectLst>
            <a:outerShdw blurRad="57150" rotWithShape="0" algn="bl" dir="5400000" dist="19050">
              <a:srgbClr val="000000">
                <a:alpha val="49800"/>
              </a:srgbClr>
            </a:outerShdw>
          </a:effectLst>
        </p:spPr>
      </p:pic>
      <p:sp>
        <p:nvSpPr>
          <p:cNvPr id="736" name="Google Shape;736;p108"/>
          <p:cNvSpPr txBox="1"/>
          <p:nvPr>
            <p:ph type="title"/>
          </p:nvPr>
        </p:nvSpPr>
        <p:spPr>
          <a:xfrm>
            <a:off x="3962125" y="431775"/>
            <a:ext cx="7457400" cy="609300"/>
          </a:xfrm>
          <a:prstGeom prst="rect">
            <a:avLst/>
          </a:prstGeom>
          <a:noFill/>
          <a:ln>
            <a:noFill/>
          </a:ln>
        </p:spPr>
        <p:txBody>
          <a:bodyPr anchorCtr="0" anchor="ctr" bIns="45675" lIns="91375" spcFirstLastPara="1" rIns="91375" wrap="square" tIns="45675">
            <a:noAutofit/>
          </a:bodyPr>
          <a:lstStyle/>
          <a:p>
            <a:pPr indent="0" lvl="0" marL="0" rtl="0" algn="r">
              <a:lnSpc>
                <a:spcPct val="80000"/>
              </a:lnSpc>
              <a:spcBef>
                <a:spcPts val="0"/>
              </a:spcBef>
              <a:spcAft>
                <a:spcPts val="0"/>
              </a:spcAft>
              <a:buSzPts val="2400"/>
              <a:buNone/>
            </a:pPr>
            <a:r>
              <a:rPr b="1" lang="en-US" sz="3600">
                <a:solidFill>
                  <a:srgbClr val="326195"/>
                </a:solidFill>
                <a:latin typeface="Poppins"/>
                <a:ea typeface="Poppins"/>
                <a:cs typeface="Poppins"/>
                <a:sym typeface="Poppins"/>
              </a:rPr>
              <a:t>Key GLP Statistics: Spring 2023</a:t>
            </a:r>
            <a:endParaRPr b="1" sz="3600">
              <a:latin typeface="Poppins"/>
              <a:ea typeface="Poppins"/>
              <a:cs typeface="Poppins"/>
              <a:sym typeface="Poppins"/>
            </a:endParaRPr>
          </a:p>
        </p:txBody>
      </p:sp>
      <p:sp>
        <p:nvSpPr>
          <p:cNvPr id="737" name="Google Shape;737;p108"/>
          <p:cNvSpPr/>
          <p:nvPr/>
        </p:nvSpPr>
        <p:spPr>
          <a:xfrm>
            <a:off x="415600" y="5559579"/>
            <a:ext cx="11478300" cy="9723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108"/>
          <p:cNvSpPr txBox="1"/>
          <p:nvPr/>
        </p:nvSpPr>
        <p:spPr>
          <a:xfrm>
            <a:off x="1035300" y="5525567"/>
            <a:ext cx="10140900" cy="1040400"/>
          </a:xfrm>
          <a:prstGeom prst="rect">
            <a:avLst/>
          </a:prstGeom>
          <a:noFill/>
          <a:ln>
            <a:noFill/>
          </a:ln>
        </p:spPr>
        <p:txBody>
          <a:bodyPr anchorCtr="0" anchor="t" bIns="121900" lIns="121900" spcFirstLastPara="1" rIns="121900" wrap="square" tIns="121900">
            <a:spAutoFit/>
          </a:bodyPr>
          <a:lstStyle/>
          <a:p>
            <a:pPr indent="0" lvl="0" marL="0" marR="0" rtl="0" algn="ctr">
              <a:lnSpc>
                <a:spcPct val="115000"/>
              </a:lnSpc>
              <a:spcBef>
                <a:spcPts val="0"/>
              </a:spcBef>
              <a:spcAft>
                <a:spcPts val="1600"/>
              </a:spcAft>
              <a:buClr>
                <a:srgbClr val="000000"/>
              </a:buClr>
              <a:buSzPts val="2400"/>
              <a:buFont typeface="Arial"/>
              <a:buNone/>
            </a:pPr>
            <a:r>
              <a:rPr b="1" i="0" lang="en-US" sz="2400" u="none" cap="none" strike="noStrike">
                <a:solidFill>
                  <a:schemeClr val="dk2"/>
                </a:solidFill>
                <a:latin typeface="Poppins"/>
                <a:ea typeface="Poppins"/>
                <a:cs typeface="Poppins"/>
                <a:sym typeface="Poppins"/>
              </a:rPr>
              <a:t>32% of public school 4th graders were able to read proficiently </a:t>
            </a:r>
            <a:br>
              <a:rPr b="1" i="0" lang="en-US" sz="2400" u="none" cap="none" strike="noStrike">
                <a:solidFill>
                  <a:schemeClr val="dk2"/>
                </a:solidFill>
                <a:latin typeface="Poppins"/>
                <a:ea typeface="Poppins"/>
                <a:cs typeface="Poppins"/>
                <a:sym typeface="Poppins"/>
              </a:rPr>
            </a:br>
            <a:r>
              <a:rPr b="0" i="0" lang="en-US" sz="2400" u="none" cap="none" strike="noStrike">
                <a:solidFill>
                  <a:schemeClr val="dk2"/>
                </a:solidFill>
                <a:latin typeface="Poppins"/>
                <a:ea typeface="Poppins"/>
                <a:cs typeface="Poppins"/>
                <a:sym typeface="Poppins"/>
              </a:rPr>
              <a:t>in Minnesota, a significant drop from 2019. </a:t>
            </a:r>
            <a:r>
              <a:rPr b="0" i="0" lang="en-US" sz="1600" u="none" cap="none" strike="noStrike">
                <a:solidFill>
                  <a:schemeClr val="dk2"/>
                </a:solidFill>
                <a:latin typeface="Poppins"/>
                <a:ea typeface="Poppins"/>
                <a:cs typeface="Poppins"/>
                <a:sym typeface="Poppins"/>
              </a:rPr>
              <a:t>(NAEP 2022)</a:t>
            </a:r>
            <a:endParaRPr b="0" i="0" sz="1600" u="none" cap="none" strike="noStrike">
              <a:solidFill>
                <a:srgbClr val="000000"/>
              </a:solidFill>
              <a:latin typeface="Arial"/>
              <a:ea typeface="Arial"/>
              <a:cs typeface="Arial"/>
              <a:sym typeface="Arial"/>
            </a:endParaRPr>
          </a:p>
        </p:txBody>
      </p:sp>
      <p:pic>
        <p:nvPicPr>
          <p:cNvPr id="739" name="Google Shape;739;p108"/>
          <p:cNvPicPr preferRelativeResize="0"/>
          <p:nvPr/>
        </p:nvPicPr>
        <p:blipFill rotWithShape="1">
          <a:blip r:embed="rId4">
            <a:alphaModFix/>
          </a:blip>
          <a:srcRect b="0" l="0" r="0" t="0"/>
          <a:stretch/>
        </p:blipFill>
        <p:spPr>
          <a:xfrm>
            <a:off x="593050" y="431776"/>
            <a:ext cx="2006163" cy="609301"/>
          </a:xfrm>
          <a:prstGeom prst="rect">
            <a:avLst/>
          </a:prstGeom>
          <a:noFill/>
          <a:ln>
            <a:noFill/>
          </a:ln>
        </p:spPr>
      </p:pic>
      <p:sp>
        <p:nvSpPr>
          <p:cNvPr id="740" name="Google Shape;740;p108"/>
          <p:cNvSpPr txBox="1"/>
          <p:nvPr>
            <p:ph idx="12" type="sldNum"/>
          </p:nvPr>
        </p:nvSpPr>
        <p:spPr>
          <a:xfrm>
            <a:off x="10566400" y="6490089"/>
            <a:ext cx="1016100" cy="245100"/>
          </a:xfrm>
          <a:prstGeom prst="rect">
            <a:avLst/>
          </a:prstGeom>
          <a:noFill/>
          <a:ln>
            <a:noFill/>
          </a:ln>
        </p:spPr>
        <p:txBody>
          <a:bodyPr anchorCtr="0" anchor="ctr" bIns="45675" lIns="91375" spcFirstLastPara="1" rIns="91375" wrap="square" tIns="45675">
            <a:noAutofit/>
          </a:bodyPr>
          <a:lstStyle/>
          <a:p>
            <a:pPr indent="0" lvl="0" marL="0" rtl="0" algn="r">
              <a:spcBef>
                <a:spcPts val="0"/>
              </a:spcBef>
              <a:spcAft>
                <a:spcPts val="0"/>
              </a:spcAft>
              <a:buClr>
                <a:srgbClr val="8A8F96"/>
              </a:buClr>
              <a:buSzPts val="12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09"/>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649D"/>
              </a:buClr>
              <a:buSzPct val="85000"/>
              <a:buFont typeface="Arial"/>
              <a:buNone/>
            </a:pPr>
            <a:r>
              <a:rPr lang="en-US" sz="4000">
                <a:latin typeface="Poppins"/>
                <a:ea typeface="Poppins"/>
                <a:cs typeface="Poppins"/>
                <a:sym typeface="Poppins"/>
              </a:rPr>
              <a:t>Wildly Important Goal</a:t>
            </a:r>
            <a:endParaRPr sz="4000">
              <a:latin typeface="Poppins"/>
              <a:ea typeface="Poppins"/>
              <a:cs typeface="Poppins"/>
              <a:sym typeface="Poppins"/>
            </a:endParaRPr>
          </a:p>
        </p:txBody>
      </p:sp>
      <p:sp>
        <p:nvSpPr>
          <p:cNvPr id="746" name="Google Shape;746;p109"/>
          <p:cNvSpPr txBox="1"/>
          <p:nvPr>
            <p:ph idx="1" type="body"/>
          </p:nvPr>
        </p:nvSpPr>
        <p:spPr>
          <a:xfrm>
            <a:off x="546300" y="2317599"/>
            <a:ext cx="5437800" cy="34263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2800"/>
              <a:buNone/>
            </a:pPr>
            <a:r>
              <a:rPr i="1" lang="en-US" sz="3600">
                <a:solidFill>
                  <a:srgbClr val="383838"/>
                </a:solidFill>
                <a:latin typeface="Poppins"/>
                <a:ea typeface="Poppins"/>
                <a:cs typeface="Poppins"/>
                <a:sym typeface="Poppins"/>
              </a:rPr>
              <a:t>Every student will be at, or above, grade level in reading</a:t>
            </a:r>
            <a:endParaRPr i="1" sz="3600">
              <a:solidFill>
                <a:srgbClr val="383838"/>
              </a:solidFill>
              <a:latin typeface="Poppins"/>
              <a:ea typeface="Poppins"/>
              <a:cs typeface="Poppins"/>
              <a:sym typeface="Poppins"/>
            </a:endParaRPr>
          </a:p>
          <a:p>
            <a:pPr indent="0" lvl="0" marL="0" rtl="0" algn="ctr">
              <a:spcBef>
                <a:spcPts val="0"/>
              </a:spcBef>
              <a:spcAft>
                <a:spcPts val="0"/>
              </a:spcAft>
              <a:buClr>
                <a:schemeClr val="dk1"/>
              </a:buClr>
              <a:buSzPts val="2800"/>
              <a:buNone/>
            </a:pPr>
            <a:r>
              <a:t/>
            </a:r>
            <a:endParaRPr i="1" sz="3600">
              <a:solidFill>
                <a:srgbClr val="383838"/>
              </a:solidFill>
              <a:latin typeface="Poppins"/>
              <a:ea typeface="Poppins"/>
              <a:cs typeface="Poppins"/>
              <a:sym typeface="Poppins"/>
            </a:endParaRPr>
          </a:p>
          <a:p>
            <a:pPr indent="0" lvl="0" marL="0" rtl="0" algn="ctr">
              <a:spcBef>
                <a:spcPts val="0"/>
              </a:spcBef>
              <a:spcAft>
                <a:spcPts val="0"/>
              </a:spcAft>
              <a:buClr>
                <a:schemeClr val="dk1"/>
              </a:buClr>
              <a:buSzPts val="2800"/>
              <a:buFont typeface="Arial"/>
              <a:buNone/>
            </a:pPr>
            <a:r>
              <a:rPr b="1" i="1" lang="en-US" sz="3600">
                <a:solidFill>
                  <a:schemeClr val="accent1"/>
                </a:solidFill>
                <a:latin typeface="Poppins"/>
                <a:ea typeface="Poppins"/>
                <a:cs typeface="Poppins"/>
                <a:sym typeface="Poppins"/>
              </a:rPr>
              <a:t>RELENTLESS FOCUS </a:t>
            </a:r>
            <a:br>
              <a:rPr b="1" i="1" lang="en-US" sz="3600">
                <a:solidFill>
                  <a:schemeClr val="accent1"/>
                </a:solidFill>
                <a:latin typeface="Poppins"/>
                <a:ea typeface="Poppins"/>
                <a:cs typeface="Poppins"/>
                <a:sym typeface="Poppins"/>
              </a:rPr>
            </a:br>
            <a:r>
              <a:rPr b="1" i="1" lang="en-US" sz="3600">
                <a:solidFill>
                  <a:schemeClr val="accent1"/>
                </a:solidFill>
                <a:latin typeface="Poppins"/>
                <a:ea typeface="Poppins"/>
                <a:cs typeface="Poppins"/>
                <a:sym typeface="Poppins"/>
              </a:rPr>
              <a:t>ON LITERACY!</a:t>
            </a:r>
            <a:endParaRPr b="1" i="1" sz="3600">
              <a:solidFill>
                <a:srgbClr val="383838"/>
              </a:solidFill>
              <a:latin typeface="Poppins"/>
              <a:ea typeface="Poppins"/>
              <a:cs typeface="Poppins"/>
              <a:sym typeface="Poppins"/>
            </a:endParaRPr>
          </a:p>
        </p:txBody>
      </p:sp>
      <p:sp>
        <p:nvSpPr>
          <p:cNvPr id="747" name="Google Shape;747;p109"/>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48" name="Google Shape;748;p109"/>
          <p:cNvPicPr preferRelativeResize="0"/>
          <p:nvPr>
            <p:ph idx="2" type="pic"/>
          </p:nvPr>
        </p:nvPicPr>
        <p:blipFill rotWithShape="1">
          <a:blip r:embed="rId3">
            <a:alphaModFix/>
          </a:blip>
          <a:srcRect b="0" l="12547" r="12540" t="0"/>
          <a:stretch/>
        </p:blipFill>
        <p:spPr>
          <a:xfrm>
            <a:off x="6216639" y="913201"/>
            <a:ext cx="5177999" cy="4610400"/>
          </a:xfrm>
          <a:prstGeom prst="rect">
            <a:avLst/>
          </a:prstGeom>
          <a:solidFill>
            <a:srgbClr val="D0CECE"/>
          </a:solidFill>
          <a:ln>
            <a:noFill/>
          </a:ln>
        </p:spPr>
      </p:pic>
      <p:sp>
        <p:nvSpPr>
          <p:cNvPr id="749" name="Google Shape;749;p109"/>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spcBef>
                <a:spcPts val="1000"/>
              </a:spcBef>
              <a:spcAft>
                <a:spcPts val="0"/>
              </a:spcAft>
              <a:buClr>
                <a:schemeClr val="dk1"/>
              </a:buClr>
              <a:buSzPct val="81081"/>
              <a:buNone/>
            </a:pPr>
            <a:r>
              <a:rPr lang="en-US" sz="1600"/>
              <a:t>Groves Literacy Partnerships</a:t>
            </a:r>
            <a:r>
              <a:rPr baseline="30000" lang="en-US" sz="1600"/>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110"/>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755" name="Google Shape;755;p11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6" name="Google Shape;756;p110"/>
          <p:cNvSpPr txBox="1"/>
          <p:nvPr/>
        </p:nvSpPr>
        <p:spPr>
          <a:xfrm>
            <a:off x="250500" y="714925"/>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u="sng">
                <a:solidFill>
                  <a:srgbClr val="383838"/>
                </a:solidFill>
              </a:rPr>
              <a:t>Word Collector </a:t>
            </a:r>
            <a:endParaRPr b="1" sz="5500" u="sng">
              <a:solidFill>
                <a:srgbClr val="383838"/>
              </a:solidFill>
            </a:endParaRPr>
          </a:p>
          <a:p>
            <a:pPr indent="0" lvl="0" marL="0" rtl="0" algn="ctr">
              <a:spcBef>
                <a:spcPts val="0"/>
              </a:spcBef>
              <a:spcAft>
                <a:spcPts val="0"/>
              </a:spcAft>
              <a:buNone/>
            </a:pPr>
            <a:r>
              <a:rPr b="1" lang="en-US" sz="5500">
                <a:solidFill>
                  <a:srgbClr val="383838"/>
                </a:solidFill>
              </a:rPr>
              <a:t>Read Aloud</a:t>
            </a:r>
            <a:r>
              <a:rPr b="1" lang="en-US" sz="5500" u="sng">
                <a:solidFill>
                  <a:srgbClr val="383838"/>
                </a:solidFill>
              </a:rPr>
              <a:t> </a:t>
            </a:r>
            <a:r>
              <a:rPr b="1" lang="en-US" sz="5500">
                <a:solidFill>
                  <a:srgbClr val="383838"/>
                </a:solidFill>
              </a:rPr>
              <a:t> </a:t>
            </a:r>
            <a:endParaRPr b="1" sz="5500">
              <a:solidFill>
                <a:srgbClr val="383838"/>
              </a:solidFill>
            </a:endParaRPr>
          </a:p>
          <a:p>
            <a:pPr indent="0" lvl="0" marL="0" rtl="0" algn="ctr">
              <a:spcBef>
                <a:spcPts val="0"/>
              </a:spcBef>
              <a:spcAft>
                <a:spcPts val="0"/>
              </a:spcAft>
              <a:buNone/>
            </a:pPr>
            <a:r>
              <a:t/>
            </a:r>
            <a:endParaRPr b="1" sz="5500">
              <a:solidFill>
                <a:srgbClr val="383838"/>
              </a:solidFill>
            </a:endParaRPr>
          </a:p>
        </p:txBody>
      </p:sp>
      <p:pic>
        <p:nvPicPr>
          <p:cNvPr id="757" name="Google Shape;757;p110"/>
          <p:cNvPicPr preferRelativeResize="0"/>
          <p:nvPr/>
        </p:nvPicPr>
        <p:blipFill>
          <a:blip r:embed="rId4">
            <a:alphaModFix/>
          </a:blip>
          <a:stretch>
            <a:fillRect/>
          </a:stretch>
        </p:blipFill>
        <p:spPr>
          <a:xfrm>
            <a:off x="7478275" y="2707797"/>
            <a:ext cx="3556700" cy="3269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11"/>
          <p:cNvSpPr txBox="1"/>
          <p:nvPr>
            <p:ph type="title"/>
          </p:nvPr>
        </p:nvSpPr>
        <p:spPr>
          <a:xfrm>
            <a:off x="456600" y="644900"/>
            <a:ext cx="10508700" cy="1091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Vocabulary Wall  </a:t>
            </a:r>
            <a:endParaRPr sz="3600">
              <a:solidFill>
                <a:srgbClr val="00599C"/>
              </a:solidFill>
              <a:latin typeface="Poppins"/>
              <a:ea typeface="Poppins"/>
              <a:cs typeface="Poppins"/>
              <a:sym typeface="Poppins"/>
            </a:endParaRPr>
          </a:p>
        </p:txBody>
      </p:sp>
      <p:sp>
        <p:nvSpPr>
          <p:cNvPr id="764" name="Google Shape;764;p111"/>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65" name="Google Shape;765;p111"/>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766" name="Google Shape;766;p111"/>
          <p:cNvSpPr txBox="1"/>
          <p:nvPr>
            <p:ph idx="2" type="body"/>
          </p:nvPr>
        </p:nvSpPr>
        <p:spPr>
          <a:xfrm>
            <a:off x="546300" y="1652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p:txBody>
      </p:sp>
      <p:pic>
        <p:nvPicPr>
          <p:cNvPr id="767" name="Google Shape;767;p111"/>
          <p:cNvPicPr preferRelativeResize="0"/>
          <p:nvPr/>
        </p:nvPicPr>
        <p:blipFill>
          <a:blip r:embed="rId3">
            <a:alphaModFix/>
          </a:blip>
          <a:stretch>
            <a:fillRect/>
          </a:stretch>
        </p:blipFill>
        <p:spPr>
          <a:xfrm>
            <a:off x="152400" y="2175900"/>
            <a:ext cx="11652874" cy="294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xEl>
                                              <p:pRg end="0" st="0"/>
                                            </p:txEl>
                                          </p:spTgt>
                                        </p:tgtEl>
                                        <p:attrNameLst>
                                          <p:attrName>style.visibility</p:attrName>
                                        </p:attrNameLst>
                                      </p:cBhvr>
                                      <p:to>
                                        <p:strVal val="visible"/>
                                      </p:to>
                                    </p:set>
                                    <p:animEffect filter="fade" transition="in">
                                      <p:cBhvr>
                                        <p:cTn dur="1000"/>
                                        <p:tgtEl>
                                          <p:spTgt spid="7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xEl>
                                              <p:pRg end="1" st="1"/>
                                            </p:txEl>
                                          </p:spTgt>
                                        </p:tgtEl>
                                        <p:attrNameLst>
                                          <p:attrName>style.visibility</p:attrName>
                                        </p:attrNameLst>
                                      </p:cBhvr>
                                      <p:to>
                                        <p:strVal val="visible"/>
                                      </p:to>
                                    </p:set>
                                    <p:animEffect filter="fade" transition="in">
                                      <p:cBhvr>
                                        <p:cTn dur="1000"/>
                                        <p:tgtEl>
                                          <p:spTgt spid="7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xEl>
                                              <p:pRg end="2" st="2"/>
                                            </p:txEl>
                                          </p:spTgt>
                                        </p:tgtEl>
                                        <p:attrNameLst>
                                          <p:attrName>style.visibility</p:attrName>
                                        </p:attrNameLst>
                                      </p:cBhvr>
                                      <p:to>
                                        <p:strVal val="visible"/>
                                      </p:to>
                                    </p:set>
                                    <p:animEffect filter="fade" transition="in">
                                      <p:cBhvr>
                                        <p:cTn dur="1000"/>
                                        <p:tgtEl>
                                          <p:spTgt spid="7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xEl>
                                              <p:pRg end="3" st="3"/>
                                            </p:txEl>
                                          </p:spTgt>
                                        </p:tgtEl>
                                        <p:attrNameLst>
                                          <p:attrName>style.visibility</p:attrName>
                                        </p:attrNameLst>
                                      </p:cBhvr>
                                      <p:to>
                                        <p:strVal val="visible"/>
                                      </p:to>
                                    </p:set>
                                    <p:animEffect filter="fade" transition="in">
                                      <p:cBhvr>
                                        <p:cTn dur="1000"/>
                                        <p:tgtEl>
                                          <p:spTgt spid="76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112"/>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773" name="Google Shape;773;p1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74" name="Google Shape;774;p112"/>
          <p:cNvSpPr txBox="1"/>
          <p:nvPr/>
        </p:nvSpPr>
        <p:spPr>
          <a:xfrm>
            <a:off x="614150" y="697875"/>
            <a:ext cx="8502600" cy="3437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000"/>
              <a:buFont typeface="Arial"/>
              <a:buNone/>
            </a:pPr>
            <a:r>
              <a:rPr b="1" lang="en-US" sz="6000">
                <a:solidFill>
                  <a:srgbClr val="00649B"/>
                </a:solidFill>
                <a:latin typeface="Poppins"/>
                <a:ea typeface="Poppins"/>
                <a:cs typeface="Poppins"/>
                <a:sym typeface="Poppins"/>
              </a:rPr>
              <a:t>Current Opportunities with Reading Instruction</a:t>
            </a:r>
            <a:endParaRPr b="1" sz="6000">
              <a:solidFill>
                <a:srgbClr val="00649B"/>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i="1" sz="4800">
              <a:solidFill>
                <a:srgbClr val="00649B"/>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13"/>
          <p:cNvSpPr txBox="1"/>
          <p:nvPr>
            <p:ph type="title"/>
          </p:nvPr>
        </p:nvSpPr>
        <p:spPr>
          <a:xfrm>
            <a:off x="546300" y="1267325"/>
            <a:ext cx="6419100" cy="109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778"/>
              <a:buFont typeface="Arial"/>
              <a:buNone/>
            </a:pPr>
            <a:r>
              <a:rPr lang="en-US" sz="4800">
                <a:solidFill>
                  <a:srgbClr val="00649B"/>
                </a:solidFill>
                <a:latin typeface="Poppins"/>
                <a:ea typeface="Poppins"/>
                <a:cs typeface="Poppins"/>
                <a:sym typeface="Poppins"/>
              </a:rPr>
              <a:t>Our Nation’s </a:t>
            </a:r>
            <a:br>
              <a:rPr lang="en-US" sz="4800">
                <a:solidFill>
                  <a:schemeClr val="accent1"/>
                </a:solidFill>
                <a:latin typeface="Poppins"/>
                <a:ea typeface="Poppins"/>
                <a:cs typeface="Poppins"/>
                <a:sym typeface="Poppins"/>
              </a:rPr>
            </a:br>
            <a:r>
              <a:rPr lang="en-US" sz="4800">
                <a:solidFill>
                  <a:srgbClr val="01BADE"/>
                </a:solidFill>
                <a:latin typeface="Poppins"/>
                <a:ea typeface="Poppins"/>
                <a:cs typeface="Poppins"/>
                <a:sym typeface="Poppins"/>
              </a:rPr>
              <a:t>Reading Report Card</a:t>
            </a:r>
            <a:endParaRPr sz="4800">
              <a:solidFill>
                <a:srgbClr val="01BADE"/>
              </a:solidFill>
              <a:latin typeface="Poppins"/>
              <a:ea typeface="Poppins"/>
              <a:cs typeface="Poppins"/>
              <a:sym typeface="Poppins"/>
            </a:endParaRPr>
          </a:p>
        </p:txBody>
      </p:sp>
      <p:sp>
        <p:nvSpPr>
          <p:cNvPr id="780" name="Google Shape;780;p113"/>
          <p:cNvSpPr txBox="1"/>
          <p:nvPr>
            <p:ph idx="1" type="body"/>
          </p:nvPr>
        </p:nvSpPr>
        <p:spPr>
          <a:xfrm>
            <a:off x="602250" y="2941375"/>
            <a:ext cx="4311900" cy="358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chemeClr val="dk1"/>
              </a:buClr>
              <a:buSzPts val="1400"/>
              <a:buFont typeface="Arial"/>
              <a:buNone/>
            </a:pPr>
            <a:r>
              <a:rPr b="1" lang="en-US" sz="2400">
                <a:solidFill>
                  <a:srgbClr val="383838"/>
                </a:solidFill>
                <a:latin typeface="Poppins"/>
                <a:ea typeface="Poppins"/>
                <a:cs typeface="Poppins"/>
                <a:sym typeface="Poppins"/>
              </a:rPr>
              <a:t>68%</a:t>
            </a:r>
            <a:r>
              <a:rPr lang="en-US" sz="2400">
                <a:solidFill>
                  <a:srgbClr val="383838"/>
                </a:solidFill>
                <a:latin typeface="Poppins"/>
                <a:ea typeface="Poppins"/>
                <a:cs typeface="Poppins"/>
                <a:sym typeface="Poppins"/>
              </a:rPr>
              <a:t> of our nation’s 4</a:t>
            </a:r>
            <a:r>
              <a:rPr baseline="30000" lang="en-US" sz="2400">
                <a:solidFill>
                  <a:srgbClr val="383838"/>
                </a:solidFill>
                <a:latin typeface="Poppins"/>
                <a:ea typeface="Poppins"/>
                <a:cs typeface="Poppins"/>
                <a:sym typeface="Poppins"/>
              </a:rPr>
              <a:t>th</a:t>
            </a:r>
            <a:r>
              <a:rPr lang="en-US" sz="2400">
                <a:solidFill>
                  <a:srgbClr val="383838"/>
                </a:solidFill>
                <a:latin typeface="Poppins"/>
                <a:ea typeface="Poppins"/>
                <a:cs typeface="Poppins"/>
                <a:sym typeface="Poppins"/>
              </a:rPr>
              <a:t> graders do not read proficiently.</a:t>
            </a:r>
            <a:endParaRPr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Font typeface="Arial"/>
              <a:buNone/>
            </a:pPr>
            <a:r>
              <a:t/>
            </a:r>
            <a:endParaRPr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Font typeface="Arial"/>
              <a:buNone/>
            </a:pPr>
            <a:r>
              <a:rPr b="1" lang="en-US" sz="2400">
                <a:solidFill>
                  <a:srgbClr val="383838"/>
                </a:solidFill>
                <a:latin typeface="Poppins"/>
                <a:ea typeface="Poppins"/>
                <a:cs typeface="Poppins"/>
                <a:sym typeface="Poppins"/>
              </a:rPr>
              <a:t>37%</a:t>
            </a:r>
            <a:r>
              <a:rPr lang="en-US" sz="2400">
                <a:solidFill>
                  <a:srgbClr val="383838"/>
                </a:solidFill>
                <a:latin typeface="Poppins"/>
                <a:ea typeface="Poppins"/>
                <a:cs typeface="Poppins"/>
                <a:sym typeface="Poppins"/>
              </a:rPr>
              <a:t> do not have basic reading skills.</a:t>
            </a:r>
            <a:endParaRPr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SzPts val="1400"/>
              <a:buNone/>
            </a:pPr>
            <a:r>
              <a:t/>
            </a:r>
            <a:endParaRPr b="1"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Font typeface="Arial"/>
              <a:buNone/>
            </a:pPr>
            <a:r>
              <a:t/>
            </a:r>
            <a:endParaRPr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None/>
            </a:pPr>
            <a:r>
              <a:t/>
            </a:r>
            <a:endParaRPr sz="2400">
              <a:solidFill>
                <a:srgbClr val="383838"/>
              </a:solidFill>
              <a:latin typeface="Poppins"/>
              <a:ea typeface="Poppins"/>
              <a:cs typeface="Poppins"/>
              <a:sym typeface="Poppins"/>
            </a:endParaRPr>
          </a:p>
        </p:txBody>
      </p:sp>
      <p:sp>
        <p:nvSpPr>
          <p:cNvPr id="781" name="Google Shape;781;p113"/>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82" name="Google Shape;782;p113"/>
          <p:cNvSpPr txBox="1"/>
          <p:nvPr>
            <p:ph idx="2" type="body"/>
          </p:nvPr>
        </p:nvSpPr>
        <p:spPr>
          <a:xfrm>
            <a:off x="7289100" y="2053625"/>
            <a:ext cx="4395900" cy="3166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chemeClr val="dk1"/>
              </a:buClr>
              <a:buSzPts val="1400"/>
              <a:buFont typeface="Arial"/>
              <a:buNone/>
            </a:pPr>
            <a:r>
              <a:rPr b="1" lang="en-US" sz="2400">
                <a:latin typeface="Poppins"/>
                <a:ea typeface="Poppins"/>
                <a:cs typeface="Poppins"/>
                <a:sym typeface="Poppins"/>
              </a:rPr>
              <a:t>If a child with a reading difficulty is not identified by the start of 3</a:t>
            </a:r>
            <a:r>
              <a:rPr b="1" baseline="30000" lang="en-US" sz="2400">
                <a:latin typeface="Poppins"/>
                <a:ea typeface="Poppins"/>
                <a:cs typeface="Poppins"/>
                <a:sym typeface="Poppins"/>
              </a:rPr>
              <a:t>rd</a:t>
            </a:r>
            <a:r>
              <a:rPr b="1" lang="en-US" sz="2400">
                <a:latin typeface="Poppins"/>
                <a:ea typeface="Poppins"/>
                <a:cs typeface="Poppins"/>
                <a:sym typeface="Poppins"/>
              </a:rPr>
              <a:t> grade….</a:t>
            </a:r>
            <a:endParaRPr b="1" sz="2400">
              <a:latin typeface="Poppins"/>
              <a:ea typeface="Poppins"/>
              <a:cs typeface="Poppins"/>
              <a:sym typeface="Poppins"/>
            </a:endParaRPr>
          </a:p>
          <a:p>
            <a:pPr indent="0" lvl="0" marL="0" rtl="0" algn="l">
              <a:lnSpc>
                <a:spcPct val="115000"/>
              </a:lnSpc>
              <a:spcBef>
                <a:spcPts val="1000"/>
              </a:spcBef>
              <a:spcAft>
                <a:spcPts val="0"/>
              </a:spcAft>
              <a:buClr>
                <a:schemeClr val="dk1"/>
              </a:buClr>
              <a:buSzPts val="1400"/>
              <a:buFont typeface="Arial"/>
              <a:buNone/>
            </a:pPr>
            <a:r>
              <a:rPr b="1" lang="en-US" sz="2400">
                <a:latin typeface="Poppins"/>
                <a:ea typeface="Poppins"/>
                <a:cs typeface="Poppins"/>
                <a:sym typeface="Poppins"/>
              </a:rPr>
              <a:t>there is only a 25% chance that that student will ever read at grade level in his public school career.</a:t>
            </a:r>
            <a:endParaRPr b="1" sz="2400">
              <a:latin typeface="Poppins"/>
              <a:ea typeface="Poppins"/>
              <a:cs typeface="Poppins"/>
              <a:sym typeface="Poppins"/>
            </a:endParaRPr>
          </a:p>
          <a:p>
            <a:pPr indent="0" lvl="0" marL="0" rtl="0" algn="l">
              <a:lnSpc>
                <a:spcPct val="115000"/>
              </a:lnSpc>
              <a:spcBef>
                <a:spcPts val="1000"/>
              </a:spcBef>
              <a:spcAft>
                <a:spcPts val="0"/>
              </a:spcAft>
              <a:buClr>
                <a:schemeClr val="dk1"/>
              </a:buClr>
              <a:buSzPts val="1400"/>
              <a:buFont typeface="Arial"/>
              <a:buNone/>
            </a:pPr>
            <a:r>
              <a:t/>
            </a:r>
            <a:endParaRPr b="1" sz="2400">
              <a:latin typeface="Poppins"/>
              <a:ea typeface="Poppins"/>
              <a:cs typeface="Poppins"/>
              <a:sym typeface="Poppins"/>
            </a:endParaRPr>
          </a:p>
          <a:p>
            <a:pPr indent="0" lvl="0" marL="0" rtl="0" algn="l">
              <a:lnSpc>
                <a:spcPct val="115000"/>
              </a:lnSpc>
              <a:spcBef>
                <a:spcPts val="1000"/>
              </a:spcBef>
              <a:spcAft>
                <a:spcPts val="0"/>
              </a:spcAft>
              <a:buClr>
                <a:schemeClr val="lt1"/>
              </a:buClr>
              <a:buSzPts val="1400"/>
              <a:buNone/>
            </a:pPr>
            <a:r>
              <a:t/>
            </a:r>
            <a:endParaRPr b="1" sz="2400">
              <a:latin typeface="Poppins"/>
              <a:ea typeface="Poppins"/>
              <a:cs typeface="Poppins"/>
              <a:sym typeface="Poppins"/>
            </a:endParaRPr>
          </a:p>
        </p:txBody>
      </p:sp>
      <p:sp>
        <p:nvSpPr>
          <p:cNvPr id="783" name="Google Shape;783;p113"/>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p>
            <a:pPr indent="0" lvl="0" marL="0" rtl="0" algn="l">
              <a:spcBef>
                <a:spcPts val="1000"/>
              </a:spcBef>
              <a:spcAft>
                <a:spcPts val="0"/>
              </a:spcAft>
              <a:buClr>
                <a:schemeClr val="dk1"/>
              </a:buClr>
              <a:buSzPts val="1297"/>
              <a:buNone/>
            </a:pPr>
            <a:r>
              <a:rPr lang="en-US">
                <a:solidFill>
                  <a:srgbClr val="00649D"/>
                </a:solidFill>
                <a:latin typeface="Poppins"/>
                <a:ea typeface="Poppins"/>
                <a:cs typeface="Poppins"/>
                <a:sym typeface="Poppins"/>
              </a:rPr>
              <a:t>Groves Literacy Partnerships</a:t>
            </a:r>
            <a:r>
              <a:rPr baseline="30000" lang="en-US">
                <a:solidFill>
                  <a:srgbClr val="00649D"/>
                </a:solidFill>
                <a:latin typeface="Poppins"/>
                <a:ea typeface="Poppins"/>
                <a:cs typeface="Poppins"/>
                <a:sym typeface="Poppins"/>
              </a:rPr>
              <a:t>®</a:t>
            </a:r>
            <a:endParaRPr>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14"/>
          <p:cNvSpPr txBox="1"/>
          <p:nvPr>
            <p:ph type="title"/>
          </p:nvPr>
        </p:nvSpPr>
        <p:spPr>
          <a:xfrm>
            <a:off x="471550" y="657725"/>
            <a:ext cx="111111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4800">
                <a:solidFill>
                  <a:srgbClr val="00599C"/>
                </a:solidFill>
                <a:latin typeface="Poppins"/>
                <a:ea typeface="Poppins"/>
                <a:cs typeface="Poppins"/>
                <a:sym typeface="Poppins"/>
              </a:rPr>
              <a:t>Putting Things into Perspective</a:t>
            </a:r>
            <a:endParaRPr sz="4800">
              <a:solidFill>
                <a:srgbClr val="00599C"/>
              </a:solidFill>
              <a:latin typeface="Poppins"/>
              <a:ea typeface="Poppins"/>
              <a:cs typeface="Poppins"/>
              <a:sym typeface="Poppins"/>
            </a:endParaRPr>
          </a:p>
        </p:txBody>
      </p:sp>
      <p:sp>
        <p:nvSpPr>
          <p:cNvPr id="790" name="Google Shape;790;p114"/>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91" name="Google Shape;791;p114"/>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792" name="Google Shape;792;p114"/>
          <p:cNvSpPr txBox="1"/>
          <p:nvPr>
            <p:ph idx="12" type="sldNum"/>
          </p:nvPr>
        </p:nvSpPr>
        <p:spPr>
          <a:xfrm>
            <a:off x="10566400" y="6490089"/>
            <a:ext cx="1016100" cy="245100"/>
          </a:xfrm>
          <a:prstGeom prst="rect">
            <a:avLst/>
          </a:prstGeom>
          <a:noFill/>
          <a:ln>
            <a:noFill/>
          </a:ln>
        </p:spPr>
        <p:txBody>
          <a:bodyPr anchorCtr="0" anchor="ctr" bIns="45675" lIns="91375" spcFirstLastPara="1" rIns="91375" wrap="square" tIns="456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793" name="Google Shape;793;p114"/>
          <p:cNvPicPr preferRelativeResize="0"/>
          <p:nvPr/>
        </p:nvPicPr>
        <p:blipFill>
          <a:blip r:embed="rId3">
            <a:alphaModFix/>
          </a:blip>
          <a:stretch>
            <a:fillRect/>
          </a:stretch>
        </p:blipFill>
        <p:spPr>
          <a:xfrm>
            <a:off x="2323425" y="1635350"/>
            <a:ext cx="7545149" cy="5305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115"/>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799" name="Google Shape;799;p1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0" name="Google Shape;800;p115"/>
          <p:cNvSpPr txBox="1"/>
          <p:nvPr/>
        </p:nvSpPr>
        <p:spPr>
          <a:xfrm>
            <a:off x="405925" y="734350"/>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a:solidFill>
                  <a:srgbClr val="383838"/>
                </a:solidFill>
              </a:rPr>
              <a:t>School Yourself </a:t>
            </a:r>
            <a:endParaRPr b="1" sz="5500">
              <a:solidFill>
                <a:srgbClr val="383838"/>
              </a:solidFill>
            </a:endParaRPr>
          </a:p>
          <a:p>
            <a:pPr indent="0" lvl="0" marL="0" rtl="0" algn="ctr">
              <a:spcBef>
                <a:spcPts val="0"/>
              </a:spcBef>
              <a:spcAft>
                <a:spcPts val="0"/>
              </a:spcAft>
              <a:buNone/>
            </a:pPr>
            <a:r>
              <a:rPr b="1" lang="en-US" sz="5500">
                <a:solidFill>
                  <a:srgbClr val="383838"/>
                </a:solidFill>
              </a:rPr>
              <a:t>and</a:t>
            </a:r>
            <a:endParaRPr b="1" sz="5500">
              <a:solidFill>
                <a:srgbClr val="383838"/>
              </a:solidFill>
            </a:endParaRPr>
          </a:p>
          <a:p>
            <a:pPr indent="0" lvl="0" marL="0" rtl="0" algn="ctr">
              <a:spcBef>
                <a:spcPts val="0"/>
              </a:spcBef>
              <a:spcAft>
                <a:spcPts val="0"/>
              </a:spcAft>
              <a:buNone/>
            </a:pPr>
            <a:r>
              <a:rPr b="1" lang="en-US" sz="5500">
                <a:solidFill>
                  <a:srgbClr val="383838"/>
                </a:solidFill>
              </a:rPr>
              <a:t> Your Team</a:t>
            </a:r>
            <a:endParaRPr b="1" i="0" sz="5500" u="none" cap="none" strike="noStrike">
              <a:solidFill>
                <a:srgbClr val="00649D"/>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16"/>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07" name="Google Shape;807;p116"/>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08" name="Google Shape;808;p116"/>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809" name="Google Shape;809;p116"/>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05000"/>
              </a:lnSpc>
              <a:spcBef>
                <a:spcPts val="500"/>
              </a:spcBef>
              <a:spcAft>
                <a:spcPts val="0"/>
              </a:spcAft>
              <a:buNone/>
            </a:pPr>
            <a:r>
              <a:rPr b="1" lang="en-US" sz="3000">
                <a:solidFill>
                  <a:srgbClr val="222222"/>
                </a:solidFill>
                <a:latin typeface="Poppins"/>
                <a:ea typeface="Poppins"/>
                <a:cs typeface="Poppins"/>
                <a:sym typeface="Poppins"/>
              </a:rPr>
              <a:t>True or False?</a:t>
            </a:r>
            <a:endParaRPr b="1"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rPr lang="en-US" sz="3000">
                <a:solidFill>
                  <a:srgbClr val="222222"/>
                </a:solidFill>
                <a:latin typeface="Poppins"/>
                <a:ea typeface="Poppins"/>
                <a:cs typeface="Poppins"/>
                <a:sym typeface="Poppins"/>
              </a:rPr>
              <a:t>The Science of Reading is a specific program or pedagogy.</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sp>
        <p:nvSpPr>
          <p:cNvPr id="810" name="Google Shape;810;p116"/>
          <p:cNvSpPr txBox="1"/>
          <p:nvPr/>
        </p:nvSpPr>
        <p:spPr>
          <a:xfrm>
            <a:off x="2059350" y="4118675"/>
            <a:ext cx="7168800" cy="21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5000">
                <a:solidFill>
                  <a:srgbClr val="FF0000"/>
                </a:solidFill>
              </a:rPr>
              <a:t>FALSE</a:t>
            </a:r>
            <a:endParaRPr sz="5000">
              <a:solidFill>
                <a:srgbClr val="FF0000"/>
              </a:solidFill>
            </a:endParaRPr>
          </a:p>
        </p:txBody>
      </p:sp>
      <p:pic>
        <p:nvPicPr>
          <p:cNvPr id="811" name="Google Shape;811;p116"/>
          <p:cNvPicPr preferRelativeResize="0"/>
          <p:nvPr/>
        </p:nvPicPr>
        <p:blipFill>
          <a:blip r:embed="rId3">
            <a:alphaModFix/>
          </a:blip>
          <a:stretch>
            <a:fillRect/>
          </a:stretch>
        </p:blipFill>
        <p:spPr>
          <a:xfrm>
            <a:off x="4781815" y="1544525"/>
            <a:ext cx="2441009" cy="162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0" st="0"/>
                                            </p:txEl>
                                          </p:spTgt>
                                        </p:tgtEl>
                                        <p:attrNameLst>
                                          <p:attrName>style.visibility</p:attrName>
                                        </p:attrNameLst>
                                      </p:cBhvr>
                                      <p:to>
                                        <p:strVal val="visible"/>
                                      </p:to>
                                    </p:set>
                                    <p:animEffect filter="fade" transition="in">
                                      <p:cBhvr>
                                        <p:cTn dur="1000"/>
                                        <p:tgtEl>
                                          <p:spTgt spid="8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1" st="1"/>
                                            </p:txEl>
                                          </p:spTgt>
                                        </p:tgtEl>
                                        <p:attrNameLst>
                                          <p:attrName>style.visibility</p:attrName>
                                        </p:attrNameLst>
                                      </p:cBhvr>
                                      <p:to>
                                        <p:strVal val="visible"/>
                                      </p:to>
                                    </p:set>
                                    <p:animEffect filter="fade" transition="in">
                                      <p:cBhvr>
                                        <p:cTn dur="1000"/>
                                        <p:tgtEl>
                                          <p:spTgt spid="8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2" st="2"/>
                                            </p:txEl>
                                          </p:spTgt>
                                        </p:tgtEl>
                                        <p:attrNameLst>
                                          <p:attrName>style.visibility</p:attrName>
                                        </p:attrNameLst>
                                      </p:cBhvr>
                                      <p:to>
                                        <p:strVal val="visible"/>
                                      </p:to>
                                    </p:set>
                                    <p:animEffect filter="fade" transition="in">
                                      <p:cBhvr>
                                        <p:cTn dur="1000"/>
                                        <p:tgtEl>
                                          <p:spTgt spid="8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3" st="3"/>
                                            </p:txEl>
                                          </p:spTgt>
                                        </p:tgtEl>
                                        <p:attrNameLst>
                                          <p:attrName>style.visibility</p:attrName>
                                        </p:attrNameLst>
                                      </p:cBhvr>
                                      <p:to>
                                        <p:strVal val="visible"/>
                                      </p:to>
                                    </p:set>
                                    <p:animEffect filter="fade" transition="in">
                                      <p:cBhvr>
                                        <p:cTn dur="1000"/>
                                        <p:tgtEl>
                                          <p:spTgt spid="8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4" st="4"/>
                                            </p:txEl>
                                          </p:spTgt>
                                        </p:tgtEl>
                                        <p:attrNameLst>
                                          <p:attrName>style.visibility</p:attrName>
                                        </p:attrNameLst>
                                      </p:cBhvr>
                                      <p:to>
                                        <p:strVal val="visible"/>
                                      </p:to>
                                    </p:set>
                                    <p:animEffect filter="fade" transition="in">
                                      <p:cBhvr>
                                        <p:cTn dur="1000"/>
                                        <p:tgtEl>
                                          <p:spTgt spid="8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xEl>
                                              <p:pRg end="5" st="5"/>
                                            </p:txEl>
                                          </p:spTgt>
                                        </p:tgtEl>
                                        <p:attrNameLst>
                                          <p:attrName>style.visibility</p:attrName>
                                        </p:attrNameLst>
                                      </p:cBhvr>
                                      <p:to>
                                        <p:strVal val="visible"/>
                                      </p:to>
                                    </p:set>
                                    <p:animEffect filter="fade" transition="in">
                                      <p:cBhvr>
                                        <p:cTn dur="1000"/>
                                        <p:tgtEl>
                                          <p:spTgt spid="8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17"/>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18" name="Google Shape;818;p117"/>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19" name="Google Shape;819;p117"/>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pic>
        <p:nvPicPr>
          <p:cNvPr id="820" name="Google Shape;820;p117"/>
          <p:cNvPicPr preferRelativeResize="0"/>
          <p:nvPr/>
        </p:nvPicPr>
        <p:blipFill>
          <a:blip r:embed="rId3">
            <a:alphaModFix/>
          </a:blip>
          <a:stretch>
            <a:fillRect/>
          </a:stretch>
        </p:blipFill>
        <p:spPr>
          <a:xfrm>
            <a:off x="1580325" y="1706025"/>
            <a:ext cx="4730600" cy="4730600"/>
          </a:xfrm>
          <a:prstGeom prst="rect">
            <a:avLst/>
          </a:prstGeom>
          <a:noFill/>
          <a:ln>
            <a:noFill/>
          </a:ln>
        </p:spPr>
      </p:pic>
      <p:sp>
        <p:nvSpPr>
          <p:cNvPr id="821" name="Google Shape;821;p117"/>
          <p:cNvSpPr txBox="1"/>
          <p:nvPr>
            <p:ph idx="1" type="body"/>
          </p:nvPr>
        </p:nvSpPr>
        <p:spPr>
          <a:xfrm>
            <a:off x="7032850" y="2494550"/>
            <a:ext cx="4311900" cy="3585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rgbClr val="383838"/>
              </a:buClr>
              <a:buSzPts val="2400"/>
              <a:buFont typeface="Poppins"/>
              <a:buChar char="●"/>
            </a:pPr>
            <a:r>
              <a:rPr b="1" lang="en-US" sz="2400">
                <a:solidFill>
                  <a:srgbClr val="383838"/>
                </a:solidFill>
                <a:latin typeface="Poppins"/>
                <a:ea typeface="Poppins"/>
                <a:cs typeface="Poppins"/>
                <a:sym typeface="Poppins"/>
              </a:rPr>
              <a:t>Collection of </a:t>
            </a:r>
            <a:r>
              <a:rPr b="1" lang="en-US" sz="2400">
                <a:solidFill>
                  <a:srgbClr val="383838"/>
                </a:solidFill>
                <a:latin typeface="Poppins"/>
                <a:ea typeface="Poppins"/>
                <a:cs typeface="Poppins"/>
                <a:sym typeface="Poppins"/>
              </a:rPr>
              <a:t>research</a:t>
            </a:r>
            <a:endParaRPr b="1" sz="2400">
              <a:solidFill>
                <a:srgbClr val="383838"/>
              </a:solidFill>
              <a:latin typeface="Poppins"/>
              <a:ea typeface="Poppins"/>
              <a:cs typeface="Poppins"/>
              <a:sym typeface="Poppins"/>
            </a:endParaRPr>
          </a:p>
          <a:p>
            <a:pPr indent="0" lvl="0" marL="457200" rtl="0" algn="l">
              <a:lnSpc>
                <a:spcPct val="100000"/>
              </a:lnSpc>
              <a:spcBef>
                <a:spcPts val="1000"/>
              </a:spcBef>
              <a:spcAft>
                <a:spcPts val="0"/>
              </a:spcAft>
              <a:buNone/>
            </a:pPr>
            <a:r>
              <a:t/>
            </a:r>
            <a:endParaRPr b="1" sz="2400">
              <a:solidFill>
                <a:srgbClr val="383838"/>
              </a:solidFill>
              <a:latin typeface="Poppins"/>
              <a:ea typeface="Poppins"/>
              <a:cs typeface="Poppins"/>
              <a:sym typeface="Poppins"/>
            </a:endParaRPr>
          </a:p>
          <a:p>
            <a:pPr indent="-381000" lvl="0" marL="457200" rtl="0" algn="l">
              <a:lnSpc>
                <a:spcPct val="100000"/>
              </a:lnSpc>
              <a:spcBef>
                <a:spcPts val="1000"/>
              </a:spcBef>
              <a:spcAft>
                <a:spcPts val="0"/>
              </a:spcAft>
              <a:buClr>
                <a:srgbClr val="383838"/>
              </a:buClr>
              <a:buSzPts val="2400"/>
              <a:buFont typeface="Poppins"/>
              <a:buChar char="●"/>
            </a:pPr>
            <a:r>
              <a:rPr b="1" lang="en-US" sz="2400">
                <a:solidFill>
                  <a:srgbClr val="383838"/>
                </a:solidFill>
                <a:latin typeface="Poppins"/>
                <a:ea typeface="Poppins"/>
                <a:cs typeface="Poppins"/>
                <a:sym typeface="Poppins"/>
              </a:rPr>
              <a:t>Focuses on Five Key Literacy Skills based on National Reading Panel </a:t>
            </a:r>
            <a:endParaRPr b="1" sz="2400">
              <a:solidFill>
                <a:srgbClr val="383838"/>
              </a:solidFill>
              <a:latin typeface="Poppins"/>
              <a:ea typeface="Poppins"/>
              <a:cs typeface="Poppins"/>
              <a:sym typeface="Poppins"/>
            </a:endParaRPr>
          </a:p>
          <a:p>
            <a:pPr indent="0" lvl="0" marL="457200" rtl="0" algn="l">
              <a:lnSpc>
                <a:spcPct val="100000"/>
              </a:lnSpc>
              <a:spcBef>
                <a:spcPts val="1000"/>
              </a:spcBef>
              <a:spcAft>
                <a:spcPts val="0"/>
              </a:spcAft>
              <a:buNone/>
            </a:pPr>
            <a:r>
              <a:t/>
            </a:r>
            <a:endParaRPr b="1" sz="2400">
              <a:solidFill>
                <a:srgbClr val="383838"/>
              </a:solidFill>
              <a:latin typeface="Poppins"/>
              <a:ea typeface="Poppins"/>
              <a:cs typeface="Poppins"/>
              <a:sym typeface="Poppins"/>
            </a:endParaRPr>
          </a:p>
          <a:p>
            <a:pPr indent="-381000" lvl="0" marL="457200" rtl="0" algn="l">
              <a:lnSpc>
                <a:spcPct val="100000"/>
              </a:lnSpc>
              <a:spcBef>
                <a:spcPts val="1000"/>
              </a:spcBef>
              <a:spcAft>
                <a:spcPts val="0"/>
              </a:spcAft>
              <a:buClr>
                <a:srgbClr val="383838"/>
              </a:buClr>
              <a:buSzPts val="2400"/>
              <a:buFont typeface="Poppins"/>
              <a:buChar char="●"/>
            </a:pPr>
            <a:r>
              <a:rPr b="1" lang="en-US" sz="2400">
                <a:solidFill>
                  <a:srgbClr val="383838"/>
                </a:solidFill>
                <a:latin typeface="Poppins"/>
                <a:ea typeface="Poppins"/>
                <a:cs typeface="Poppins"/>
                <a:sym typeface="Poppins"/>
              </a:rPr>
              <a:t>Ever </a:t>
            </a:r>
            <a:r>
              <a:rPr b="1" lang="en-US" sz="2400">
                <a:solidFill>
                  <a:srgbClr val="383838"/>
                </a:solidFill>
                <a:latin typeface="Poppins"/>
                <a:ea typeface="Poppins"/>
                <a:cs typeface="Poppins"/>
                <a:sym typeface="Poppins"/>
              </a:rPr>
              <a:t>evolving</a:t>
            </a:r>
            <a:r>
              <a:rPr b="1" lang="en-US" sz="2400">
                <a:solidFill>
                  <a:srgbClr val="383838"/>
                </a:solidFill>
                <a:latin typeface="Poppins"/>
                <a:ea typeface="Poppins"/>
                <a:cs typeface="Poppins"/>
                <a:sym typeface="Poppins"/>
              </a:rPr>
              <a:t> </a:t>
            </a:r>
            <a:endParaRPr b="1"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SzPts val="1400"/>
              <a:buNone/>
            </a:pPr>
            <a:r>
              <a:t/>
            </a:r>
            <a:endParaRPr b="1"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Font typeface="Arial"/>
              <a:buNone/>
            </a:pPr>
            <a:r>
              <a:t/>
            </a:r>
            <a:endParaRPr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None/>
            </a:pPr>
            <a:r>
              <a:t/>
            </a:r>
            <a:endParaRPr sz="2400">
              <a:solidFill>
                <a:srgbClr val="383838"/>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00"/>
          <p:cNvSpPr txBox="1"/>
          <p:nvPr>
            <p:ph type="title"/>
          </p:nvPr>
        </p:nvSpPr>
        <p:spPr>
          <a:xfrm>
            <a:off x="546300" y="304450"/>
            <a:ext cx="6755700" cy="1611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53C51"/>
              </a:buClr>
              <a:buSzPts val="2400"/>
              <a:buFont typeface="Arial"/>
              <a:buNone/>
            </a:pPr>
            <a:r>
              <a:rPr lang="en-US" sz="4600">
                <a:solidFill>
                  <a:srgbClr val="00599C"/>
                </a:solidFill>
                <a:latin typeface="Poppins"/>
                <a:ea typeface="Poppins"/>
                <a:cs typeface="Poppins"/>
                <a:sym typeface="Poppins"/>
              </a:rPr>
              <a:t>Welcome!</a:t>
            </a:r>
            <a:endParaRPr sz="4600">
              <a:solidFill>
                <a:srgbClr val="00599C"/>
              </a:solidFill>
              <a:latin typeface="Poppins"/>
              <a:ea typeface="Poppins"/>
              <a:cs typeface="Poppins"/>
              <a:sym typeface="Poppins"/>
            </a:endParaRPr>
          </a:p>
        </p:txBody>
      </p:sp>
      <p:sp>
        <p:nvSpPr>
          <p:cNvPr id="640" name="Google Shape;640;p100"/>
          <p:cNvSpPr txBox="1"/>
          <p:nvPr>
            <p:ph idx="12" type="sldNum"/>
          </p:nvPr>
        </p:nvSpPr>
        <p:spPr>
          <a:xfrm>
            <a:off x="11409045" y="6333134"/>
            <a:ext cx="731700" cy="525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641" name="Google Shape;641;p100"/>
          <p:cNvSpPr txBox="1"/>
          <p:nvPr>
            <p:ph idx="4294967295"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1000"/>
              </a:spcBef>
              <a:spcAft>
                <a:spcPts val="0"/>
              </a:spcAft>
              <a:buSzPts val="1297"/>
              <a:buNone/>
            </a:pPr>
            <a:r>
              <a:rPr lang="en-US" sz="1200">
                <a:solidFill>
                  <a:srgbClr val="00649D"/>
                </a:solidFill>
              </a:rPr>
              <a:t>Groves Literacy Partnerships</a:t>
            </a:r>
            <a:r>
              <a:rPr baseline="30000" lang="en-US" sz="1200">
                <a:solidFill>
                  <a:srgbClr val="00649D"/>
                </a:solidFill>
              </a:rPr>
              <a:t>®</a:t>
            </a:r>
            <a:endParaRPr sz="1200">
              <a:solidFill>
                <a:srgbClr val="00649D"/>
              </a:solidFill>
            </a:endParaRPr>
          </a:p>
        </p:txBody>
      </p:sp>
      <p:sp>
        <p:nvSpPr>
          <p:cNvPr id="642" name="Google Shape;642;p100"/>
          <p:cNvSpPr txBox="1"/>
          <p:nvPr>
            <p:ph idx="4294967295" type="body"/>
          </p:nvPr>
        </p:nvSpPr>
        <p:spPr>
          <a:xfrm>
            <a:off x="546300" y="1480150"/>
            <a:ext cx="6053100" cy="4935300"/>
          </a:xfrm>
          <a:prstGeom prst="rect">
            <a:avLst/>
          </a:prstGeom>
          <a:noFill/>
          <a:ln>
            <a:noFill/>
          </a:ln>
        </p:spPr>
        <p:txBody>
          <a:bodyPr anchorCtr="0" anchor="t" bIns="45700" lIns="91425" spcFirstLastPara="1" rIns="91425" wrap="square" tIns="45700">
            <a:noAutofit/>
          </a:bodyPr>
          <a:lstStyle/>
          <a:p>
            <a:pPr indent="-406400" lvl="0" marL="457200" rtl="0" algn="l">
              <a:lnSpc>
                <a:spcPct val="105000"/>
              </a:lnSpc>
              <a:spcBef>
                <a:spcPts val="0"/>
              </a:spcBef>
              <a:spcAft>
                <a:spcPts val="0"/>
              </a:spcAft>
              <a:buClr>
                <a:srgbClr val="383838"/>
              </a:buClr>
              <a:buSzPts val="2800"/>
              <a:buFont typeface="Poppins"/>
              <a:buChar char="•"/>
            </a:pPr>
            <a:r>
              <a:rPr lang="en-US">
                <a:solidFill>
                  <a:srgbClr val="383838"/>
                </a:solidFill>
                <a:latin typeface="Poppins"/>
                <a:ea typeface="Poppins"/>
                <a:cs typeface="Poppins"/>
                <a:sym typeface="Poppins"/>
              </a:rPr>
              <a:t>Presenters:</a:t>
            </a:r>
            <a:endParaRPr>
              <a:solidFill>
                <a:srgbClr val="383838"/>
              </a:solidFill>
              <a:latin typeface="Poppins"/>
              <a:ea typeface="Poppins"/>
              <a:cs typeface="Poppins"/>
              <a:sym typeface="Poppins"/>
            </a:endParaRPr>
          </a:p>
          <a:p>
            <a:pPr indent="-381000" lvl="1" marL="914400" rtl="0" algn="l">
              <a:lnSpc>
                <a:spcPct val="105000"/>
              </a:lnSpc>
              <a:spcBef>
                <a:spcPts val="0"/>
              </a:spcBef>
              <a:spcAft>
                <a:spcPts val="0"/>
              </a:spcAft>
              <a:buClr>
                <a:srgbClr val="383838"/>
              </a:buClr>
              <a:buSzPts val="2400"/>
              <a:buFont typeface="Poppins"/>
              <a:buChar char="•"/>
            </a:pPr>
            <a:r>
              <a:rPr lang="en-US">
                <a:solidFill>
                  <a:srgbClr val="383838"/>
                </a:solidFill>
                <a:latin typeface="Poppins"/>
                <a:ea typeface="Poppins"/>
                <a:cs typeface="Poppins"/>
                <a:sym typeface="Poppins"/>
              </a:rPr>
              <a:t>Di Morri</a:t>
            </a:r>
            <a:endParaRPr>
              <a:solidFill>
                <a:srgbClr val="383838"/>
              </a:solidFill>
              <a:latin typeface="Poppins"/>
              <a:ea typeface="Poppins"/>
              <a:cs typeface="Poppins"/>
              <a:sym typeface="Poppins"/>
            </a:endParaRPr>
          </a:p>
          <a:p>
            <a:pPr indent="-381000" lvl="1" marL="914400" rtl="0" algn="l">
              <a:lnSpc>
                <a:spcPct val="105000"/>
              </a:lnSpc>
              <a:spcBef>
                <a:spcPts val="0"/>
              </a:spcBef>
              <a:spcAft>
                <a:spcPts val="0"/>
              </a:spcAft>
              <a:buClr>
                <a:srgbClr val="383838"/>
              </a:buClr>
              <a:buSzPts val="2400"/>
              <a:buFont typeface="Poppins"/>
              <a:buChar char="•"/>
            </a:pPr>
            <a:r>
              <a:rPr lang="en-US">
                <a:solidFill>
                  <a:srgbClr val="383838"/>
                </a:solidFill>
                <a:latin typeface="Poppins"/>
                <a:ea typeface="Poppins"/>
                <a:cs typeface="Poppins"/>
                <a:sym typeface="Poppins"/>
              </a:rPr>
              <a:t>Erin Nemetz</a:t>
            </a:r>
            <a:endParaRPr>
              <a:solidFill>
                <a:srgbClr val="383838"/>
              </a:solidFill>
              <a:latin typeface="Poppins"/>
              <a:ea typeface="Poppins"/>
              <a:cs typeface="Poppins"/>
              <a:sym typeface="Poppins"/>
            </a:endParaRPr>
          </a:p>
          <a:p>
            <a:pPr indent="0" lvl="0" marL="914400" rtl="0" algn="l">
              <a:lnSpc>
                <a:spcPct val="105000"/>
              </a:lnSpc>
              <a:spcBef>
                <a:spcPts val="0"/>
              </a:spcBef>
              <a:spcAft>
                <a:spcPts val="0"/>
              </a:spcAft>
              <a:buNone/>
            </a:pPr>
            <a:r>
              <a:t/>
            </a:r>
            <a:endParaRPr>
              <a:solidFill>
                <a:srgbClr val="383838"/>
              </a:solidFill>
              <a:latin typeface="Poppins"/>
              <a:ea typeface="Poppins"/>
              <a:cs typeface="Poppins"/>
              <a:sym typeface="Poppins"/>
            </a:endParaRPr>
          </a:p>
          <a:p>
            <a:pPr indent="-406400" lvl="0" marL="457200" rtl="0" algn="l">
              <a:lnSpc>
                <a:spcPct val="105000"/>
              </a:lnSpc>
              <a:spcBef>
                <a:spcPts val="0"/>
              </a:spcBef>
              <a:spcAft>
                <a:spcPts val="0"/>
              </a:spcAft>
              <a:buClr>
                <a:srgbClr val="383838"/>
              </a:buClr>
              <a:buSzPts val="2800"/>
              <a:buFont typeface="Poppins"/>
              <a:buChar char="•"/>
            </a:pPr>
            <a:r>
              <a:rPr lang="en-US">
                <a:solidFill>
                  <a:srgbClr val="383838"/>
                </a:solidFill>
                <a:latin typeface="Poppins"/>
                <a:ea typeface="Poppins"/>
                <a:cs typeface="Poppins"/>
                <a:sym typeface="Poppins"/>
              </a:rPr>
              <a:t>Introduce yourself to your neighbors:</a:t>
            </a:r>
            <a:endParaRPr>
              <a:solidFill>
                <a:srgbClr val="383838"/>
              </a:solidFill>
              <a:latin typeface="Poppins"/>
              <a:ea typeface="Poppins"/>
              <a:cs typeface="Poppins"/>
              <a:sym typeface="Poppins"/>
            </a:endParaRPr>
          </a:p>
          <a:p>
            <a:pPr indent="-381000" lvl="1" marL="914400" rtl="0" algn="l">
              <a:lnSpc>
                <a:spcPct val="105000"/>
              </a:lnSpc>
              <a:spcBef>
                <a:spcPts val="0"/>
              </a:spcBef>
              <a:spcAft>
                <a:spcPts val="0"/>
              </a:spcAft>
              <a:buClr>
                <a:srgbClr val="383838"/>
              </a:buClr>
              <a:buSzPts val="2400"/>
              <a:buFont typeface="Poppins"/>
              <a:buChar char="•"/>
            </a:pPr>
            <a:r>
              <a:rPr lang="en-US">
                <a:solidFill>
                  <a:srgbClr val="383838"/>
                </a:solidFill>
                <a:latin typeface="Poppins"/>
                <a:ea typeface="Poppins"/>
                <a:cs typeface="Poppins"/>
                <a:sym typeface="Poppins"/>
              </a:rPr>
              <a:t>Name</a:t>
            </a:r>
            <a:endParaRPr>
              <a:solidFill>
                <a:srgbClr val="383838"/>
              </a:solidFill>
              <a:latin typeface="Poppins"/>
              <a:ea typeface="Poppins"/>
              <a:cs typeface="Poppins"/>
              <a:sym typeface="Poppins"/>
            </a:endParaRPr>
          </a:p>
          <a:p>
            <a:pPr indent="-381000" lvl="1" marL="914400" rtl="0" algn="l">
              <a:lnSpc>
                <a:spcPct val="105000"/>
              </a:lnSpc>
              <a:spcBef>
                <a:spcPts val="0"/>
              </a:spcBef>
              <a:spcAft>
                <a:spcPts val="0"/>
              </a:spcAft>
              <a:buClr>
                <a:srgbClr val="383838"/>
              </a:buClr>
              <a:buSzPts val="2400"/>
              <a:buFont typeface="Poppins"/>
              <a:buChar char="•"/>
            </a:pPr>
            <a:r>
              <a:rPr lang="en-US">
                <a:solidFill>
                  <a:srgbClr val="383838"/>
                </a:solidFill>
                <a:latin typeface="Poppins"/>
                <a:ea typeface="Poppins"/>
                <a:cs typeface="Poppins"/>
                <a:sym typeface="Poppins"/>
              </a:rPr>
              <a:t>School</a:t>
            </a:r>
            <a:endParaRPr>
              <a:solidFill>
                <a:srgbClr val="383838"/>
              </a:solidFill>
              <a:latin typeface="Poppins"/>
              <a:ea typeface="Poppins"/>
              <a:cs typeface="Poppins"/>
              <a:sym typeface="Poppins"/>
            </a:endParaRPr>
          </a:p>
          <a:p>
            <a:pPr indent="0" lvl="0" marL="0" rtl="0" algn="l">
              <a:lnSpc>
                <a:spcPct val="105000"/>
              </a:lnSpc>
              <a:spcBef>
                <a:spcPts val="0"/>
              </a:spcBef>
              <a:spcAft>
                <a:spcPts val="0"/>
              </a:spcAft>
              <a:buNone/>
            </a:pPr>
            <a:r>
              <a:t/>
            </a:r>
            <a:endParaRPr>
              <a:solidFill>
                <a:srgbClr val="383838"/>
              </a:solidFill>
              <a:latin typeface="Poppins"/>
              <a:ea typeface="Poppins"/>
              <a:cs typeface="Poppins"/>
              <a:sym typeface="Poppins"/>
            </a:endParaRPr>
          </a:p>
          <a:p>
            <a:pPr indent="0" lvl="0" marL="914400" rtl="0" algn="l">
              <a:lnSpc>
                <a:spcPct val="105000"/>
              </a:lnSpc>
              <a:spcBef>
                <a:spcPts val="0"/>
              </a:spcBef>
              <a:spcAft>
                <a:spcPts val="0"/>
              </a:spcAft>
              <a:buNone/>
            </a:pPr>
            <a:r>
              <a:t/>
            </a:r>
            <a:endParaRPr>
              <a:solidFill>
                <a:srgbClr val="383838"/>
              </a:solidFill>
              <a:latin typeface="Poppins"/>
              <a:ea typeface="Poppins"/>
              <a:cs typeface="Poppins"/>
              <a:sym typeface="Poppins"/>
            </a:endParaRPr>
          </a:p>
          <a:p>
            <a:pPr indent="0" lvl="0" marL="0" rtl="0" algn="l">
              <a:lnSpc>
                <a:spcPct val="150000"/>
              </a:lnSpc>
              <a:spcBef>
                <a:spcPts val="0"/>
              </a:spcBef>
              <a:spcAft>
                <a:spcPts val="0"/>
              </a:spcAft>
              <a:buNone/>
            </a:pPr>
            <a:r>
              <a:t/>
            </a:r>
            <a:endParaRPr sz="2400">
              <a:solidFill>
                <a:srgbClr val="383838"/>
              </a:solidFill>
              <a:latin typeface="Poppins"/>
              <a:ea typeface="Poppins"/>
              <a:cs typeface="Poppins"/>
              <a:sym typeface="Poppins"/>
            </a:endParaRPr>
          </a:p>
          <a:p>
            <a:pPr indent="0" lvl="0" marL="457200" rtl="0" algn="l">
              <a:lnSpc>
                <a:spcPct val="150000"/>
              </a:lnSpc>
              <a:spcBef>
                <a:spcPts val="0"/>
              </a:spcBef>
              <a:spcAft>
                <a:spcPts val="0"/>
              </a:spcAft>
              <a:buNone/>
            </a:pPr>
            <a:r>
              <a:t/>
            </a:r>
            <a:endParaRPr sz="1700">
              <a:solidFill>
                <a:srgbClr val="383838"/>
              </a:solidFill>
              <a:latin typeface="Poppins"/>
              <a:ea typeface="Poppins"/>
              <a:cs typeface="Poppins"/>
              <a:sym typeface="Poppins"/>
            </a:endParaRPr>
          </a:p>
          <a:p>
            <a:pPr indent="0" lvl="0" marL="0" rtl="0" algn="l">
              <a:lnSpc>
                <a:spcPct val="105000"/>
              </a:lnSpc>
              <a:spcBef>
                <a:spcPts val="0"/>
              </a:spcBef>
              <a:spcAft>
                <a:spcPts val="0"/>
              </a:spcAft>
              <a:buNone/>
            </a:pPr>
            <a:r>
              <a:t/>
            </a:r>
            <a:endParaRPr sz="2000">
              <a:solidFill>
                <a:srgbClr val="383838"/>
              </a:solidFill>
              <a:latin typeface="Poppins"/>
              <a:ea typeface="Poppins"/>
              <a:cs typeface="Poppins"/>
              <a:sym typeface="Poppins"/>
            </a:endParaRPr>
          </a:p>
          <a:p>
            <a:pPr indent="0" lvl="0" marL="0" rtl="0" algn="l">
              <a:lnSpc>
                <a:spcPct val="105000"/>
              </a:lnSpc>
              <a:spcBef>
                <a:spcPts val="0"/>
              </a:spcBef>
              <a:spcAft>
                <a:spcPts val="0"/>
              </a:spcAft>
              <a:buNone/>
            </a:pPr>
            <a:r>
              <a:t/>
            </a:r>
            <a:endParaRPr sz="2000">
              <a:solidFill>
                <a:srgbClr val="383838"/>
              </a:solidFill>
              <a:latin typeface="Poppins"/>
              <a:ea typeface="Poppins"/>
              <a:cs typeface="Poppins"/>
              <a:sym typeface="Poppins"/>
            </a:endParaRPr>
          </a:p>
          <a:p>
            <a:pPr indent="-342709" lvl="0" marL="342709" rtl="0" algn="l">
              <a:lnSpc>
                <a:spcPct val="105000"/>
              </a:lnSpc>
              <a:spcBef>
                <a:spcPts val="550"/>
              </a:spcBef>
              <a:spcAft>
                <a:spcPts val="0"/>
              </a:spcAft>
              <a:buClr>
                <a:schemeClr val="dk1"/>
              </a:buClr>
              <a:buFont typeface="Arial"/>
              <a:buNone/>
            </a:pPr>
            <a:r>
              <a:t/>
            </a:r>
            <a:endParaRPr sz="2200">
              <a:solidFill>
                <a:srgbClr val="383838"/>
              </a:solidFill>
              <a:latin typeface="Poppins"/>
              <a:ea typeface="Poppins"/>
              <a:cs typeface="Poppins"/>
              <a:sym typeface="Poppins"/>
            </a:endParaRPr>
          </a:p>
          <a:p>
            <a:pPr indent="-342709" lvl="0" marL="342709" rtl="0" algn="l">
              <a:lnSpc>
                <a:spcPct val="105000"/>
              </a:lnSpc>
              <a:spcBef>
                <a:spcPts val="550"/>
              </a:spcBef>
              <a:spcAft>
                <a:spcPts val="0"/>
              </a:spcAft>
              <a:buClr>
                <a:schemeClr val="dk1"/>
              </a:buClr>
              <a:buFont typeface="Arial"/>
              <a:buNone/>
            </a:pPr>
            <a:r>
              <a:t/>
            </a:r>
            <a:endParaRPr sz="2200">
              <a:solidFill>
                <a:srgbClr val="383838"/>
              </a:solidFill>
              <a:latin typeface="Poppins"/>
              <a:ea typeface="Poppins"/>
              <a:cs typeface="Poppins"/>
              <a:sym typeface="Poppins"/>
            </a:endParaRPr>
          </a:p>
          <a:p>
            <a:pPr indent="0" lvl="0" marL="457200" rtl="0" algn="l">
              <a:lnSpc>
                <a:spcPct val="105000"/>
              </a:lnSpc>
              <a:spcBef>
                <a:spcPts val="600"/>
              </a:spcBef>
              <a:spcAft>
                <a:spcPts val="0"/>
              </a:spcAft>
              <a:buNone/>
            </a:pPr>
            <a:r>
              <a:t/>
            </a:r>
            <a:endParaRPr sz="2600">
              <a:solidFill>
                <a:srgbClr val="383838"/>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0" st="0"/>
                                            </p:txEl>
                                          </p:spTgt>
                                        </p:tgtEl>
                                        <p:attrNameLst>
                                          <p:attrName>style.visibility</p:attrName>
                                        </p:attrNameLst>
                                      </p:cBhvr>
                                      <p:to>
                                        <p:strVal val="visible"/>
                                      </p:to>
                                    </p:set>
                                    <p:animEffect filter="fade" transition="in">
                                      <p:cBhvr>
                                        <p:cTn dur="1000"/>
                                        <p:tgtEl>
                                          <p:spTgt spid="6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 st="1"/>
                                            </p:txEl>
                                          </p:spTgt>
                                        </p:tgtEl>
                                        <p:attrNameLst>
                                          <p:attrName>style.visibility</p:attrName>
                                        </p:attrNameLst>
                                      </p:cBhvr>
                                      <p:to>
                                        <p:strVal val="visible"/>
                                      </p:to>
                                    </p:set>
                                    <p:animEffect filter="fade" transition="in">
                                      <p:cBhvr>
                                        <p:cTn dur="1000"/>
                                        <p:tgtEl>
                                          <p:spTgt spid="6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2" st="2"/>
                                            </p:txEl>
                                          </p:spTgt>
                                        </p:tgtEl>
                                        <p:attrNameLst>
                                          <p:attrName>style.visibility</p:attrName>
                                        </p:attrNameLst>
                                      </p:cBhvr>
                                      <p:to>
                                        <p:strVal val="visible"/>
                                      </p:to>
                                    </p:set>
                                    <p:animEffect filter="fade" transition="in">
                                      <p:cBhvr>
                                        <p:cTn dur="1000"/>
                                        <p:tgtEl>
                                          <p:spTgt spid="6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3" st="3"/>
                                            </p:txEl>
                                          </p:spTgt>
                                        </p:tgtEl>
                                        <p:attrNameLst>
                                          <p:attrName>style.visibility</p:attrName>
                                        </p:attrNameLst>
                                      </p:cBhvr>
                                      <p:to>
                                        <p:strVal val="visible"/>
                                      </p:to>
                                    </p:set>
                                    <p:animEffect filter="fade" transition="in">
                                      <p:cBhvr>
                                        <p:cTn dur="1000"/>
                                        <p:tgtEl>
                                          <p:spTgt spid="64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4" st="4"/>
                                            </p:txEl>
                                          </p:spTgt>
                                        </p:tgtEl>
                                        <p:attrNameLst>
                                          <p:attrName>style.visibility</p:attrName>
                                        </p:attrNameLst>
                                      </p:cBhvr>
                                      <p:to>
                                        <p:strVal val="visible"/>
                                      </p:to>
                                    </p:set>
                                    <p:animEffect filter="fade" transition="in">
                                      <p:cBhvr>
                                        <p:cTn dur="1000"/>
                                        <p:tgtEl>
                                          <p:spTgt spid="64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5" st="5"/>
                                            </p:txEl>
                                          </p:spTgt>
                                        </p:tgtEl>
                                        <p:attrNameLst>
                                          <p:attrName>style.visibility</p:attrName>
                                        </p:attrNameLst>
                                      </p:cBhvr>
                                      <p:to>
                                        <p:strVal val="visible"/>
                                      </p:to>
                                    </p:set>
                                    <p:animEffect filter="fade" transition="in">
                                      <p:cBhvr>
                                        <p:cTn dur="1000"/>
                                        <p:tgtEl>
                                          <p:spTgt spid="64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6" st="6"/>
                                            </p:txEl>
                                          </p:spTgt>
                                        </p:tgtEl>
                                        <p:attrNameLst>
                                          <p:attrName>style.visibility</p:attrName>
                                        </p:attrNameLst>
                                      </p:cBhvr>
                                      <p:to>
                                        <p:strVal val="visible"/>
                                      </p:to>
                                    </p:set>
                                    <p:animEffect filter="fade" transition="in">
                                      <p:cBhvr>
                                        <p:cTn dur="1000"/>
                                        <p:tgtEl>
                                          <p:spTgt spid="64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7" st="7"/>
                                            </p:txEl>
                                          </p:spTgt>
                                        </p:tgtEl>
                                        <p:attrNameLst>
                                          <p:attrName>style.visibility</p:attrName>
                                        </p:attrNameLst>
                                      </p:cBhvr>
                                      <p:to>
                                        <p:strVal val="visible"/>
                                      </p:to>
                                    </p:set>
                                    <p:animEffect filter="fade" transition="in">
                                      <p:cBhvr>
                                        <p:cTn dur="1000"/>
                                        <p:tgtEl>
                                          <p:spTgt spid="64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8" st="8"/>
                                            </p:txEl>
                                          </p:spTgt>
                                        </p:tgtEl>
                                        <p:attrNameLst>
                                          <p:attrName>style.visibility</p:attrName>
                                        </p:attrNameLst>
                                      </p:cBhvr>
                                      <p:to>
                                        <p:strVal val="visible"/>
                                      </p:to>
                                    </p:set>
                                    <p:animEffect filter="fade" transition="in">
                                      <p:cBhvr>
                                        <p:cTn dur="1000"/>
                                        <p:tgtEl>
                                          <p:spTgt spid="64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9" st="9"/>
                                            </p:txEl>
                                          </p:spTgt>
                                        </p:tgtEl>
                                        <p:attrNameLst>
                                          <p:attrName>style.visibility</p:attrName>
                                        </p:attrNameLst>
                                      </p:cBhvr>
                                      <p:to>
                                        <p:strVal val="visible"/>
                                      </p:to>
                                    </p:set>
                                    <p:animEffect filter="fade" transition="in">
                                      <p:cBhvr>
                                        <p:cTn dur="1000"/>
                                        <p:tgtEl>
                                          <p:spTgt spid="64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0" st="10"/>
                                            </p:txEl>
                                          </p:spTgt>
                                        </p:tgtEl>
                                        <p:attrNameLst>
                                          <p:attrName>style.visibility</p:attrName>
                                        </p:attrNameLst>
                                      </p:cBhvr>
                                      <p:to>
                                        <p:strVal val="visible"/>
                                      </p:to>
                                    </p:set>
                                    <p:animEffect filter="fade" transition="in">
                                      <p:cBhvr>
                                        <p:cTn dur="1000"/>
                                        <p:tgtEl>
                                          <p:spTgt spid="64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1" st="11"/>
                                            </p:txEl>
                                          </p:spTgt>
                                        </p:tgtEl>
                                        <p:attrNameLst>
                                          <p:attrName>style.visibility</p:attrName>
                                        </p:attrNameLst>
                                      </p:cBhvr>
                                      <p:to>
                                        <p:strVal val="visible"/>
                                      </p:to>
                                    </p:set>
                                    <p:animEffect filter="fade" transition="in">
                                      <p:cBhvr>
                                        <p:cTn dur="1000"/>
                                        <p:tgtEl>
                                          <p:spTgt spid="642">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2" st="12"/>
                                            </p:txEl>
                                          </p:spTgt>
                                        </p:tgtEl>
                                        <p:attrNameLst>
                                          <p:attrName>style.visibility</p:attrName>
                                        </p:attrNameLst>
                                      </p:cBhvr>
                                      <p:to>
                                        <p:strVal val="visible"/>
                                      </p:to>
                                    </p:set>
                                    <p:animEffect filter="fade" transition="in">
                                      <p:cBhvr>
                                        <p:cTn dur="1000"/>
                                        <p:tgtEl>
                                          <p:spTgt spid="642">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3" st="13"/>
                                            </p:txEl>
                                          </p:spTgt>
                                        </p:tgtEl>
                                        <p:attrNameLst>
                                          <p:attrName>style.visibility</p:attrName>
                                        </p:attrNameLst>
                                      </p:cBhvr>
                                      <p:to>
                                        <p:strVal val="visible"/>
                                      </p:to>
                                    </p:set>
                                    <p:animEffect filter="fade" transition="in">
                                      <p:cBhvr>
                                        <p:cTn dur="1000"/>
                                        <p:tgtEl>
                                          <p:spTgt spid="642">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4" st="14"/>
                                            </p:txEl>
                                          </p:spTgt>
                                        </p:tgtEl>
                                        <p:attrNameLst>
                                          <p:attrName>style.visibility</p:attrName>
                                        </p:attrNameLst>
                                      </p:cBhvr>
                                      <p:to>
                                        <p:strVal val="visible"/>
                                      </p:to>
                                    </p:set>
                                    <p:animEffect filter="fade" transition="in">
                                      <p:cBhvr>
                                        <p:cTn dur="1000"/>
                                        <p:tgtEl>
                                          <p:spTgt spid="642">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xEl>
                                              <p:pRg end="15" st="15"/>
                                            </p:txEl>
                                          </p:spTgt>
                                        </p:tgtEl>
                                        <p:attrNameLst>
                                          <p:attrName>style.visibility</p:attrName>
                                        </p:attrNameLst>
                                      </p:cBhvr>
                                      <p:to>
                                        <p:strVal val="visible"/>
                                      </p:to>
                                    </p:set>
                                    <p:animEffect filter="fade" transition="in">
                                      <p:cBhvr>
                                        <p:cTn dur="1000"/>
                                        <p:tgtEl>
                                          <p:spTgt spid="642">
                                            <p:txEl>
                                              <p:pRg end="15" st="1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18"/>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28" name="Google Shape;828;p118"/>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29" name="Google Shape;829;p118"/>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830" name="Google Shape;830;p118"/>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05000"/>
              </a:lnSpc>
              <a:spcBef>
                <a:spcPts val="500"/>
              </a:spcBef>
              <a:spcAft>
                <a:spcPts val="0"/>
              </a:spcAft>
              <a:buNone/>
            </a:pPr>
            <a:r>
              <a:rPr b="1" lang="en-US" sz="3000">
                <a:solidFill>
                  <a:srgbClr val="222222"/>
                </a:solidFill>
                <a:latin typeface="Poppins"/>
                <a:ea typeface="Poppins"/>
                <a:cs typeface="Poppins"/>
                <a:sym typeface="Poppins"/>
              </a:rPr>
              <a:t>True or False?</a:t>
            </a:r>
            <a:endParaRPr b="1"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rPr lang="en-US" sz="3000">
                <a:solidFill>
                  <a:srgbClr val="222222"/>
                </a:solidFill>
                <a:latin typeface="Poppins"/>
                <a:ea typeface="Poppins"/>
                <a:cs typeface="Poppins"/>
                <a:sym typeface="Poppins"/>
              </a:rPr>
              <a:t>The science of reading includes phonics only.</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sp>
        <p:nvSpPr>
          <p:cNvPr id="831" name="Google Shape;831;p118"/>
          <p:cNvSpPr txBox="1"/>
          <p:nvPr/>
        </p:nvSpPr>
        <p:spPr>
          <a:xfrm>
            <a:off x="2059350" y="4118675"/>
            <a:ext cx="7168800" cy="21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5000">
                <a:solidFill>
                  <a:srgbClr val="FF0000"/>
                </a:solidFill>
              </a:rPr>
              <a:t>FALSE</a:t>
            </a:r>
            <a:endParaRPr sz="5000">
              <a:solidFill>
                <a:srgbClr val="FF0000"/>
              </a:solidFill>
            </a:endParaRPr>
          </a:p>
        </p:txBody>
      </p:sp>
      <p:pic>
        <p:nvPicPr>
          <p:cNvPr id="832" name="Google Shape;832;p118"/>
          <p:cNvPicPr preferRelativeResize="0"/>
          <p:nvPr/>
        </p:nvPicPr>
        <p:blipFill>
          <a:blip r:embed="rId3">
            <a:alphaModFix/>
          </a:blip>
          <a:stretch>
            <a:fillRect/>
          </a:stretch>
        </p:blipFill>
        <p:spPr>
          <a:xfrm>
            <a:off x="4781815" y="1544525"/>
            <a:ext cx="2441009" cy="162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0" st="0"/>
                                            </p:txEl>
                                          </p:spTgt>
                                        </p:tgtEl>
                                        <p:attrNameLst>
                                          <p:attrName>style.visibility</p:attrName>
                                        </p:attrNameLst>
                                      </p:cBhvr>
                                      <p:to>
                                        <p:strVal val="visible"/>
                                      </p:to>
                                    </p:set>
                                    <p:animEffect filter="fade" transition="in">
                                      <p:cBhvr>
                                        <p:cTn dur="1000"/>
                                        <p:tgtEl>
                                          <p:spTgt spid="8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1" st="1"/>
                                            </p:txEl>
                                          </p:spTgt>
                                        </p:tgtEl>
                                        <p:attrNameLst>
                                          <p:attrName>style.visibility</p:attrName>
                                        </p:attrNameLst>
                                      </p:cBhvr>
                                      <p:to>
                                        <p:strVal val="visible"/>
                                      </p:to>
                                    </p:set>
                                    <p:animEffect filter="fade" transition="in">
                                      <p:cBhvr>
                                        <p:cTn dur="1000"/>
                                        <p:tgtEl>
                                          <p:spTgt spid="8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2" st="2"/>
                                            </p:txEl>
                                          </p:spTgt>
                                        </p:tgtEl>
                                        <p:attrNameLst>
                                          <p:attrName>style.visibility</p:attrName>
                                        </p:attrNameLst>
                                      </p:cBhvr>
                                      <p:to>
                                        <p:strVal val="visible"/>
                                      </p:to>
                                    </p:set>
                                    <p:animEffect filter="fade" transition="in">
                                      <p:cBhvr>
                                        <p:cTn dur="1000"/>
                                        <p:tgtEl>
                                          <p:spTgt spid="8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3" st="3"/>
                                            </p:txEl>
                                          </p:spTgt>
                                        </p:tgtEl>
                                        <p:attrNameLst>
                                          <p:attrName>style.visibility</p:attrName>
                                        </p:attrNameLst>
                                      </p:cBhvr>
                                      <p:to>
                                        <p:strVal val="visible"/>
                                      </p:to>
                                    </p:set>
                                    <p:animEffect filter="fade" transition="in">
                                      <p:cBhvr>
                                        <p:cTn dur="1000"/>
                                        <p:tgtEl>
                                          <p:spTgt spid="8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4" st="4"/>
                                            </p:txEl>
                                          </p:spTgt>
                                        </p:tgtEl>
                                        <p:attrNameLst>
                                          <p:attrName>style.visibility</p:attrName>
                                        </p:attrNameLst>
                                      </p:cBhvr>
                                      <p:to>
                                        <p:strVal val="visible"/>
                                      </p:to>
                                    </p:set>
                                    <p:animEffect filter="fade" transition="in">
                                      <p:cBhvr>
                                        <p:cTn dur="1000"/>
                                        <p:tgtEl>
                                          <p:spTgt spid="8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xEl>
                                              <p:pRg end="5" st="5"/>
                                            </p:txEl>
                                          </p:spTgt>
                                        </p:tgtEl>
                                        <p:attrNameLst>
                                          <p:attrName>style.visibility</p:attrName>
                                        </p:attrNameLst>
                                      </p:cBhvr>
                                      <p:to>
                                        <p:strVal val="visible"/>
                                      </p:to>
                                    </p:set>
                                    <p:animEffect filter="fade" transition="in">
                                      <p:cBhvr>
                                        <p:cTn dur="1000"/>
                                        <p:tgtEl>
                                          <p:spTgt spid="8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19"/>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39" name="Google Shape;839;p119"/>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40" name="Google Shape;840;p119"/>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pic>
        <p:nvPicPr>
          <p:cNvPr id="841" name="Google Shape;841;p119"/>
          <p:cNvPicPr preferRelativeResize="0"/>
          <p:nvPr/>
        </p:nvPicPr>
        <p:blipFill>
          <a:blip r:embed="rId3">
            <a:alphaModFix/>
          </a:blip>
          <a:stretch>
            <a:fillRect/>
          </a:stretch>
        </p:blipFill>
        <p:spPr>
          <a:xfrm>
            <a:off x="1932750" y="1970700"/>
            <a:ext cx="7275675" cy="4092000"/>
          </a:xfrm>
          <a:prstGeom prst="rect">
            <a:avLst/>
          </a:prstGeom>
          <a:noFill/>
          <a:ln>
            <a:noFill/>
          </a:ln>
        </p:spPr>
      </p:pic>
      <p:sp>
        <p:nvSpPr>
          <p:cNvPr id="842" name="Google Shape;842;p119"/>
          <p:cNvSpPr txBox="1"/>
          <p:nvPr>
            <p:ph idx="2" type="body"/>
          </p:nvPr>
        </p:nvSpPr>
        <p:spPr>
          <a:xfrm>
            <a:off x="577500" y="1715775"/>
            <a:ext cx="10329300" cy="45297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500"/>
              </a:spcBef>
              <a:spcAft>
                <a:spcPts val="0"/>
              </a:spcAft>
              <a:buNone/>
            </a:pPr>
            <a:r>
              <a:rPr b="1" lang="en-US" sz="3000">
                <a:solidFill>
                  <a:srgbClr val="222222"/>
                </a:solidFill>
                <a:latin typeface="Poppins"/>
                <a:ea typeface="Poppins"/>
                <a:cs typeface="Poppins"/>
                <a:sym typeface="Poppins"/>
              </a:rPr>
              <a:t>Simple View of Reading </a:t>
            </a:r>
            <a:r>
              <a:rPr b="1" lang="en-US" sz="1700">
                <a:solidFill>
                  <a:srgbClr val="222222"/>
                </a:solidFill>
                <a:latin typeface="Poppins"/>
                <a:ea typeface="Poppins"/>
                <a:cs typeface="Poppins"/>
                <a:sym typeface="Poppins"/>
              </a:rPr>
              <a:t>(Gough &amp; Tunmer, 1986)</a:t>
            </a:r>
            <a:endParaRPr b="1" sz="17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b="1"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0" st="0"/>
                                            </p:txEl>
                                          </p:spTgt>
                                        </p:tgtEl>
                                        <p:attrNameLst>
                                          <p:attrName>style.visibility</p:attrName>
                                        </p:attrNameLst>
                                      </p:cBhvr>
                                      <p:to>
                                        <p:strVal val="visible"/>
                                      </p:to>
                                    </p:set>
                                    <p:animEffect filter="fade" transition="in">
                                      <p:cBhvr>
                                        <p:cTn dur="1000"/>
                                        <p:tgtEl>
                                          <p:spTgt spid="8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1" st="1"/>
                                            </p:txEl>
                                          </p:spTgt>
                                        </p:tgtEl>
                                        <p:attrNameLst>
                                          <p:attrName>style.visibility</p:attrName>
                                        </p:attrNameLst>
                                      </p:cBhvr>
                                      <p:to>
                                        <p:strVal val="visible"/>
                                      </p:to>
                                    </p:set>
                                    <p:animEffect filter="fade" transition="in">
                                      <p:cBhvr>
                                        <p:cTn dur="1000"/>
                                        <p:tgtEl>
                                          <p:spTgt spid="8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2" st="2"/>
                                            </p:txEl>
                                          </p:spTgt>
                                        </p:tgtEl>
                                        <p:attrNameLst>
                                          <p:attrName>style.visibility</p:attrName>
                                        </p:attrNameLst>
                                      </p:cBhvr>
                                      <p:to>
                                        <p:strVal val="visible"/>
                                      </p:to>
                                    </p:set>
                                    <p:animEffect filter="fade" transition="in">
                                      <p:cBhvr>
                                        <p:cTn dur="1000"/>
                                        <p:tgtEl>
                                          <p:spTgt spid="8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3" st="3"/>
                                            </p:txEl>
                                          </p:spTgt>
                                        </p:tgtEl>
                                        <p:attrNameLst>
                                          <p:attrName>style.visibility</p:attrName>
                                        </p:attrNameLst>
                                      </p:cBhvr>
                                      <p:to>
                                        <p:strVal val="visible"/>
                                      </p:to>
                                    </p:set>
                                    <p:animEffect filter="fade" transition="in">
                                      <p:cBhvr>
                                        <p:cTn dur="1000"/>
                                        <p:tgtEl>
                                          <p:spTgt spid="84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xEl>
                                              <p:pRg end="4" st="4"/>
                                            </p:txEl>
                                          </p:spTgt>
                                        </p:tgtEl>
                                        <p:attrNameLst>
                                          <p:attrName>style.visibility</p:attrName>
                                        </p:attrNameLst>
                                      </p:cBhvr>
                                      <p:to>
                                        <p:strVal val="visible"/>
                                      </p:to>
                                    </p:set>
                                    <p:animEffect filter="fade" transition="in">
                                      <p:cBhvr>
                                        <p:cTn dur="1000"/>
                                        <p:tgtEl>
                                          <p:spTgt spid="84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20"/>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49" name="Google Shape;849;p120"/>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50" name="Google Shape;850;p120"/>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851" name="Google Shape;851;p120"/>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05000"/>
              </a:lnSpc>
              <a:spcBef>
                <a:spcPts val="500"/>
              </a:spcBef>
              <a:spcAft>
                <a:spcPts val="0"/>
              </a:spcAft>
              <a:buNone/>
            </a:pPr>
            <a:r>
              <a:rPr b="1" lang="en-US" sz="3000">
                <a:solidFill>
                  <a:srgbClr val="222222"/>
                </a:solidFill>
                <a:latin typeface="Poppins"/>
                <a:ea typeface="Poppins"/>
                <a:cs typeface="Poppins"/>
                <a:sym typeface="Poppins"/>
              </a:rPr>
              <a:t>True or False?</a:t>
            </a:r>
            <a:endParaRPr b="1"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rPr lang="en-US" sz="3000">
                <a:solidFill>
                  <a:srgbClr val="222222"/>
                </a:solidFill>
                <a:latin typeface="Poppins"/>
                <a:ea typeface="Poppins"/>
                <a:cs typeface="Poppins"/>
                <a:sym typeface="Poppins"/>
              </a:rPr>
              <a:t>Learning to read is a natural and easy process.</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sp>
        <p:nvSpPr>
          <p:cNvPr id="852" name="Google Shape;852;p120"/>
          <p:cNvSpPr txBox="1"/>
          <p:nvPr/>
        </p:nvSpPr>
        <p:spPr>
          <a:xfrm>
            <a:off x="2059350" y="4118675"/>
            <a:ext cx="7168800" cy="21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5000">
                <a:solidFill>
                  <a:srgbClr val="FF0000"/>
                </a:solidFill>
              </a:rPr>
              <a:t>FALSE</a:t>
            </a:r>
            <a:endParaRPr sz="5000">
              <a:solidFill>
                <a:srgbClr val="FF0000"/>
              </a:solidFill>
            </a:endParaRPr>
          </a:p>
        </p:txBody>
      </p:sp>
      <p:pic>
        <p:nvPicPr>
          <p:cNvPr id="853" name="Google Shape;853;p120"/>
          <p:cNvPicPr preferRelativeResize="0"/>
          <p:nvPr/>
        </p:nvPicPr>
        <p:blipFill>
          <a:blip r:embed="rId3">
            <a:alphaModFix/>
          </a:blip>
          <a:stretch>
            <a:fillRect/>
          </a:stretch>
        </p:blipFill>
        <p:spPr>
          <a:xfrm>
            <a:off x="4781815" y="1544525"/>
            <a:ext cx="2441009" cy="162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0" st="0"/>
                                            </p:txEl>
                                          </p:spTgt>
                                        </p:tgtEl>
                                        <p:attrNameLst>
                                          <p:attrName>style.visibility</p:attrName>
                                        </p:attrNameLst>
                                      </p:cBhvr>
                                      <p:to>
                                        <p:strVal val="visible"/>
                                      </p:to>
                                    </p:set>
                                    <p:animEffect filter="fade" transition="in">
                                      <p:cBhvr>
                                        <p:cTn dur="1000"/>
                                        <p:tgtEl>
                                          <p:spTgt spid="8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1" st="1"/>
                                            </p:txEl>
                                          </p:spTgt>
                                        </p:tgtEl>
                                        <p:attrNameLst>
                                          <p:attrName>style.visibility</p:attrName>
                                        </p:attrNameLst>
                                      </p:cBhvr>
                                      <p:to>
                                        <p:strVal val="visible"/>
                                      </p:to>
                                    </p:set>
                                    <p:animEffect filter="fade" transition="in">
                                      <p:cBhvr>
                                        <p:cTn dur="1000"/>
                                        <p:tgtEl>
                                          <p:spTgt spid="8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2" st="2"/>
                                            </p:txEl>
                                          </p:spTgt>
                                        </p:tgtEl>
                                        <p:attrNameLst>
                                          <p:attrName>style.visibility</p:attrName>
                                        </p:attrNameLst>
                                      </p:cBhvr>
                                      <p:to>
                                        <p:strVal val="visible"/>
                                      </p:to>
                                    </p:set>
                                    <p:animEffect filter="fade" transition="in">
                                      <p:cBhvr>
                                        <p:cTn dur="1000"/>
                                        <p:tgtEl>
                                          <p:spTgt spid="8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3" st="3"/>
                                            </p:txEl>
                                          </p:spTgt>
                                        </p:tgtEl>
                                        <p:attrNameLst>
                                          <p:attrName>style.visibility</p:attrName>
                                        </p:attrNameLst>
                                      </p:cBhvr>
                                      <p:to>
                                        <p:strVal val="visible"/>
                                      </p:to>
                                    </p:set>
                                    <p:animEffect filter="fade" transition="in">
                                      <p:cBhvr>
                                        <p:cTn dur="1000"/>
                                        <p:tgtEl>
                                          <p:spTgt spid="8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4" st="4"/>
                                            </p:txEl>
                                          </p:spTgt>
                                        </p:tgtEl>
                                        <p:attrNameLst>
                                          <p:attrName>style.visibility</p:attrName>
                                        </p:attrNameLst>
                                      </p:cBhvr>
                                      <p:to>
                                        <p:strVal val="visible"/>
                                      </p:to>
                                    </p:set>
                                    <p:animEffect filter="fade" transition="in">
                                      <p:cBhvr>
                                        <p:cTn dur="1000"/>
                                        <p:tgtEl>
                                          <p:spTgt spid="85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xEl>
                                              <p:pRg end="5" st="5"/>
                                            </p:txEl>
                                          </p:spTgt>
                                        </p:tgtEl>
                                        <p:attrNameLst>
                                          <p:attrName>style.visibility</p:attrName>
                                        </p:attrNameLst>
                                      </p:cBhvr>
                                      <p:to>
                                        <p:strVal val="visible"/>
                                      </p:to>
                                    </p:set>
                                    <p:animEffect filter="fade" transition="in">
                                      <p:cBhvr>
                                        <p:cTn dur="1000"/>
                                        <p:tgtEl>
                                          <p:spTgt spid="85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21"/>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60" name="Google Shape;860;p121"/>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61" name="Google Shape;861;p121"/>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862" name="Google Shape;862;p121"/>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rPr lang="en-US" sz="3000">
                <a:solidFill>
                  <a:srgbClr val="222222"/>
                </a:solidFill>
                <a:latin typeface="Poppins"/>
                <a:ea typeface="Poppins"/>
                <a:cs typeface="Poppins"/>
                <a:sym typeface="Poppins"/>
              </a:rPr>
              <a:t>Reading is not natural. It has to be explicitly taught.</a:t>
            </a:r>
            <a:endParaRPr sz="3000">
              <a:solidFill>
                <a:srgbClr val="222222"/>
              </a:solidFill>
              <a:latin typeface="Poppins"/>
              <a:ea typeface="Poppins"/>
              <a:cs typeface="Poppins"/>
              <a:sym typeface="Poppins"/>
            </a:endParaRPr>
          </a:p>
        </p:txBody>
      </p:sp>
      <p:pic>
        <p:nvPicPr>
          <p:cNvPr descr="The Science of Reading Short Course from Hill Learning Center (https://hillhub.hillcenter.org/store) is a one-of-a-kind overview of the science behind effective reading instruction, encapsulating more than 40 years of research. This short animation that introduces the science behind “The Reading Brain” is one example of the type of engaging content developed for the course. Since 2021, over 7,500 individuals worldwide enrolled in the self-paced online course, and the course continues to offer an efficient and affordable introduction to the science of reading for a variety of educators – teachers, instructional coaches, school and district leaders, and pre-service candidates – as well as parents interested in learning about evidence-based reading instruction. Learn more about the course: https://hillhub.hillcenter.org/store&#10;&#10;About Hill Learning Center:&#10;Hill Learning Center was established in 1977 in Durham, North Carolina, with a mission to transform students with attention deficit disorders or other learning disabilities such as dyslexia into confident, independent learners. Our programs are built upon research, individualized instruction, and successful teaching techniques. We work closely with our teachers, parents, and students to promote academic success to North Carolina schools and beyond, hosting virtual and in-person teacher workshops and community education events.&#10;&#10;Contact us if you are interested in taking the next step in your academic journey!&#10;&#10;Visit our Website: https://www.hillcenter.org/ &#10;&#10;Follow us on Social Media!&#10;Instagram: https://bit.ly/HillInstagram &#10;Facebook: https://bit.ly/HillFacebook &#10;Twitter: https://bit.ly/HillTwitter &#10;&#10;&#10;#hilllearningcenter #northcarolina #school #durham #tutoring #dyslexia #adhd #executivefunction #learningdisabilities #tutoring #education #ortongillingham #raleigh #reading #sor #scienceofreading" id="863" name="Google Shape;863;p121" title="The Reading Brain | How We Learn To Read">
            <a:hlinkClick r:id="rId3"/>
          </p:cNvPr>
          <p:cNvPicPr preferRelativeResize="0"/>
          <p:nvPr/>
        </p:nvPicPr>
        <p:blipFill>
          <a:blip r:embed="rId4">
            <a:alphaModFix/>
          </a:blip>
          <a:stretch>
            <a:fillRect/>
          </a:stretch>
        </p:blipFill>
        <p:spPr>
          <a:xfrm>
            <a:off x="3108450" y="1920925"/>
            <a:ext cx="4997250" cy="2810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0" st="0"/>
                                            </p:txEl>
                                          </p:spTgt>
                                        </p:tgtEl>
                                        <p:attrNameLst>
                                          <p:attrName>style.visibility</p:attrName>
                                        </p:attrNameLst>
                                      </p:cBhvr>
                                      <p:to>
                                        <p:strVal val="visible"/>
                                      </p:to>
                                    </p:set>
                                    <p:animEffect filter="fade" transition="in">
                                      <p:cBhvr>
                                        <p:cTn dur="1000"/>
                                        <p:tgtEl>
                                          <p:spTgt spid="8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1" st="1"/>
                                            </p:txEl>
                                          </p:spTgt>
                                        </p:tgtEl>
                                        <p:attrNameLst>
                                          <p:attrName>style.visibility</p:attrName>
                                        </p:attrNameLst>
                                      </p:cBhvr>
                                      <p:to>
                                        <p:strVal val="visible"/>
                                      </p:to>
                                    </p:set>
                                    <p:animEffect filter="fade" transition="in">
                                      <p:cBhvr>
                                        <p:cTn dur="1000"/>
                                        <p:tgtEl>
                                          <p:spTgt spid="8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2" st="2"/>
                                            </p:txEl>
                                          </p:spTgt>
                                        </p:tgtEl>
                                        <p:attrNameLst>
                                          <p:attrName>style.visibility</p:attrName>
                                        </p:attrNameLst>
                                      </p:cBhvr>
                                      <p:to>
                                        <p:strVal val="visible"/>
                                      </p:to>
                                    </p:set>
                                    <p:animEffect filter="fade" transition="in">
                                      <p:cBhvr>
                                        <p:cTn dur="1000"/>
                                        <p:tgtEl>
                                          <p:spTgt spid="8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3" st="3"/>
                                            </p:txEl>
                                          </p:spTgt>
                                        </p:tgtEl>
                                        <p:attrNameLst>
                                          <p:attrName>style.visibility</p:attrName>
                                        </p:attrNameLst>
                                      </p:cBhvr>
                                      <p:to>
                                        <p:strVal val="visible"/>
                                      </p:to>
                                    </p:set>
                                    <p:animEffect filter="fade" transition="in">
                                      <p:cBhvr>
                                        <p:cTn dur="1000"/>
                                        <p:tgtEl>
                                          <p:spTgt spid="8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4" st="4"/>
                                            </p:txEl>
                                          </p:spTgt>
                                        </p:tgtEl>
                                        <p:attrNameLst>
                                          <p:attrName>style.visibility</p:attrName>
                                        </p:attrNameLst>
                                      </p:cBhvr>
                                      <p:to>
                                        <p:strVal val="visible"/>
                                      </p:to>
                                    </p:set>
                                    <p:animEffect filter="fade" transition="in">
                                      <p:cBhvr>
                                        <p:cTn dur="1000"/>
                                        <p:tgtEl>
                                          <p:spTgt spid="8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5" st="5"/>
                                            </p:txEl>
                                          </p:spTgt>
                                        </p:tgtEl>
                                        <p:attrNameLst>
                                          <p:attrName>style.visibility</p:attrName>
                                        </p:attrNameLst>
                                      </p:cBhvr>
                                      <p:to>
                                        <p:strVal val="visible"/>
                                      </p:to>
                                    </p:set>
                                    <p:animEffect filter="fade" transition="in">
                                      <p:cBhvr>
                                        <p:cTn dur="1000"/>
                                        <p:tgtEl>
                                          <p:spTgt spid="86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xEl>
                                              <p:pRg end="6" st="6"/>
                                            </p:txEl>
                                          </p:spTgt>
                                        </p:tgtEl>
                                        <p:attrNameLst>
                                          <p:attrName>style.visibility</p:attrName>
                                        </p:attrNameLst>
                                      </p:cBhvr>
                                      <p:to>
                                        <p:strVal val="visible"/>
                                      </p:to>
                                    </p:set>
                                    <p:animEffect filter="fade" transition="in">
                                      <p:cBhvr>
                                        <p:cTn dur="1000"/>
                                        <p:tgtEl>
                                          <p:spTgt spid="86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22"/>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70" name="Google Shape;870;p122"/>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71" name="Google Shape;871;p122"/>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872" name="Google Shape;872;p122"/>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05000"/>
              </a:lnSpc>
              <a:spcBef>
                <a:spcPts val="500"/>
              </a:spcBef>
              <a:spcAft>
                <a:spcPts val="0"/>
              </a:spcAft>
              <a:buNone/>
            </a:pPr>
            <a:r>
              <a:rPr b="1" lang="en-US" sz="3000">
                <a:solidFill>
                  <a:srgbClr val="222222"/>
                </a:solidFill>
                <a:latin typeface="Poppins"/>
                <a:ea typeface="Poppins"/>
                <a:cs typeface="Poppins"/>
                <a:sym typeface="Poppins"/>
              </a:rPr>
              <a:t>True or False?</a:t>
            </a:r>
            <a:endParaRPr b="1"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rPr lang="en-US" sz="3000">
                <a:solidFill>
                  <a:srgbClr val="222222"/>
                </a:solidFill>
                <a:latin typeface="Poppins"/>
                <a:ea typeface="Poppins"/>
                <a:cs typeface="Poppins"/>
                <a:sym typeface="Poppins"/>
              </a:rPr>
              <a:t>Balanced Literacy Framework, Whole Language Framework, Three </a:t>
            </a:r>
            <a:r>
              <a:rPr lang="en-US" sz="3000">
                <a:solidFill>
                  <a:srgbClr val="222222"/>
                </a:solidFill>
                <a:latin typeface="Poppins"/>
                <a:ea typeface="Poppins"/>
                <a:cs typeface="Poppins"/>
                <a:sym typeface="Poppins"/>
              </a:rPr>
              <a:t>Cueing</a:t>
            </a:r>
            <a:r>
              <a:rPr lang="en-US" sz="3000">
                <a:solidFill>
                  <a:srgbClr val="222222"/>
                </a:solidFill>
                <a:latin typeface="Poppins"/>
                <a:ea typeface="Poppins"/>
                <a:cs typeface="Poppins"/>
                <a:sym typeface="Poppins"/>
              </a:rPr>
              <a:t> System, Lucy </a:t>
            </a:r>
            <a:r>
              <a:rPr lang="en-US" sz="3000">
                <a:solidFill>
                  <a:srgbClr val="222222"/>
                </a:solidFill>
                <a:latin typeface="Poppins"/>
                <a:ea typeface="Poppins"/>
                <a:cs typeface="Poppins"/>
                <a:sym typeface="Poppins"/>
              </a:rPr>
              <a:t>Calkins</a:t>
            </a:r>
            <a:r>
              <a:rPr lang="en-US" sz="3000">
                <a:solidFill>
                  <a:srgbClr val="222222"/>
                </a:solidFill>
                <a:latin typeface="Poppins"/>
                <a:ea typeface="Poppins"/>
                <a:cs typeface="Poppins"/>
                <a:sym typeface="Poppins"/>
              </a:rPr>
              <a:t>, and Fountas and Pinnell are aligned with the Science of Reading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sp>
        <p:nvSpPr>
          <p:cNvPr id="873" name="Google Shape;873;p122"/>
          <p:cNvSpPr txBox="1"/>
          <p:nvPr/>
        </p:nvSpPr>
        <p:spPr>
          <a:xfrm>
            <a:off x="2253650" y="5070650"/>
            <a:ext cx="7168800" cy="21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5000">
                <a:solidFill>
                  <a:srgbClr val="FF0000"/>
                </a:solidFill>
              </a:rPr>
              <a:t>FALSE</a:t>
            </a:r>
            <a:endParaRPr sz="5000">
              <a:solidFill>
                <a:srgbClr val="FF0000"/>
              </a:solidFill>
            </a:endParaRPr>
          </a:p>
        </p:txBody>
      </p:sp>
      <p:pic>
        <p:nvPicPr>
          <p:cNvPr id="874" name="Google Shape;874;p122"/>
          <p:cNvPicPr preferRelativeResize="0"/>
          <p:nvPr/>
        </p:nvPicPr>
        <p:blipFill>
          <a:blip r:embed="rId3">
            <a:alphaModFix/>
          </a:blip>
          <a:stretch>
            <a:fillRect/>
          </a:stretch>
        </p:blipFill>
        <p:spPr>
          <a:xfrm>
            <a:off x="4781815" y="1544525"/>
            <a:ext cx="2441009" cy="162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xEl>
                                              <p:pRg end="0" st="0"/>
                                            </p:txEl>
                                          </p:spTgt>
                                        </p:tgtEl>
                                        <p:attrNameLst>
                                          <p:attrName>style.visibility</p:attrName>
                                        </p:attrNameLst>
                                      </p:cBhvr>
                                      <p:to>
                                        <p:strVal val="visible"/>
                                      </p:to>
                                    </p:set>
                                    <p:animEffect filter="fade" transition="in">
                                      <p:cBhvr>
                                        <p:cTn dur="1000"/>
                                        <p:tgtEl>
                                          <p:spTgt spid="8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xEl>
                                              <p:pRg end="1" st="1"/>
                                            </p:txEl>
                                          </p:spTgt>
                                        </p:tgtEl>
                                        <p:attrNameLst>
                                          <p:attrName>style.visibility</p:attrName>
                                        </p:attrNameLst>
                                      </p:cBhvr>
                                      <p:to>
                                        <p:strVal val="visible"/>
                                      </p:to>
                                    </p:set>
                                    <p:animEffect filter="fade" transition="in">
                                      <p:cBhvr>
                                        <p:cTn dur="1000"/>
                                        <p:tgtEl>
                                          <p:spTgt spid="8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xEl>
                                              <p:pRg end="2" st="2"/>
                                            </p:txEl>
                                          </p:spTgt>
                                        </p:tgtEl>
                                        <p:attrNameLst>
                                          <p:attrName>style.visibility</p:attrName>
                                        </p:attrNameLst>
                                      </p:cBhvr>
                                      <p:to>
                                        <p:strVal val="visible"/>
                                      </p:to>
                                    </p:set>
                                    <p:animEffect filter="fade" transition="in">
                                      <p:cBhvr>
                                        <p:cTn dur="1000"/>
                                        <p:tgtEl>
                                          <p:spTgt spid="8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xEl>
                                              <p:pRg end="3" st="3"/>
                                            </p:txEl>
                                          </p:spTgt>
                                        </p:tgtEl>
                                        <p:attrNameLst>
                                          <p:attrName>style.visibility</p:attrName>
                                        </p:attrNameLst>
                                      </p:cBhvr>
                                      <p:to>
                                        <p:strVal val="visible"/>
                                      </p:to>
                                    </p:set>
                                    <p:animEffect filter="fade" transition="in">
                                      <p:cBhvr>
                                        <p:cTn dur="1000"/>
                                        <p:tgtEl>
                                          <p:spTgt spid="8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xEl>
                                              <p:pRg end="4" st="4"/>
                                            </p:txEl>
                                          </p:spTgt>
                                        </p:tgtEl>
                                        <p:attrNameLst>
                                          <p:attrName>style.visibility</p:attrName>
                                        </p:attrNameLst>
                                      </p:cBhvr>
                                      <p:to>
                                        <p:strVal val="visible"/>
                                      </p:to>
                                    </p:set>
                                    <p:animEffect filter="fade" transition="in">
                                      <p:cBhvr>
                                        <p:cTn dur="1000"/>
                                        <p:tgtEl>
                                          <p:spTgt spid="8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xEl>
                                              <p:pRg end="5" st="5"/>
                                            </p:txEl>
                                          </p:spTgt>
                                        </p:tgtEl>
                                        <p:attrNameLst>
                                          <p:attrName>style.visibility</p:attrName>
                                        </p:attrNameLst>
                                      </p:cBhvr>
                                      <p:to>
                                        <p:strVal val="visible"/>
                                      </p:to>
                                    </p:set>
                                    <p:animEffect filter="fade" transition="in">
                                      <p:cBhvr>
                                        <p:cTn dur="1000"/>
                                        <p:tgtEl>
                                          <p:spTgt spid="8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23"/>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881" name="Google Shape;881;p123"/>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82" name="Google Shape;882;p123"/>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883" name="Google Shape;883;p123"/>
          <p:cNvSpPr txBox="1"/>
          <p:nvPr>
            <p:ph idx="1" type="body"/>
          </p:nvPr>
        </p:nvSpPr>
        <p:spPr>
          <a:xfrm>
            <a:off x="757675" y="1758225"/>
            <a:ext cx="10315200" cy="430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400"/>
              <a:buNone/>
            </a:pPr>
            <a:r>
              <a:rPr b="1" lang="en-US" sz="2400">
                <a:solidFill>
                  <a:srgbClr val="383838"/>
                </a:solidFill>
                <a:latin typeface="Poppins"/>
                <a:ea typeface="Poppins"/>
                <a:cs typeface="Poppins"/>
                <a:sym typeface="Poppins"/>
              </a:rPr>
              <a:t>In recent years, many </a:t>
            </a:r>
            <a:r>
              <a:rPr b="1" lang="en-US" sz="2400">
                <a:solidFill>
                  <a:srgbClr val="383838"/>
                </a:solidFill>
                <a:latin typeface="Poppins"/>
                <a:ea typeface="Poppins"/>
                <a:cs typeface="Poppins"/>
                <a:sym typeface="Poppins"/>
              </a:rPr>
              <a:t>researchers</a:t>
            </a:r>
            <a:r>
              <a:rPr b="1" lang="en-US" sz="2400">
                <a:solidFill>
                  <a:srgbClr val="383838"/>
                </a:solidFill>
                <a:latin typeface="Poppins"/>
                <a:ea typeface="Poppins"/>
                <a:cs typeface="Poppins"/>
                <a:sym typeface="Poppins"/>
              </a:rPr>
              <a:t>, educators, school have </a:t>
            </a:r>
            <a:r>
              <a:rPr b="1" lang="en-US" sz="2400">
                <a:solidFill>
                  <a:srgbClr val="383838"/>
                </a:solidFill>
                <a:latin typeface="Poppins"/>
                <a:ea typeface="Poppins"/>
                <a:cs typeface="Poppins"/>
                <a:sym typeface="Poppins"/>
              </a:rPr>
              <a:t>moved away from instructional practices and curriculum that …</a:t>
            </a:r>
            <a:endParaRPr b="1"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SzPts val="1400"/>
              <a:buNone/>
            </a:pPr>
            <a:r>
              <a:rPr b="1" lang="en-US" sz="3700">
                <a:solidFill>
                  <a:schemeClr val="accent6"/>
                </a:solidFill>
                <a:latin typeface="Poppins"/>
                <a:ea typeface="Poppins"/>
                <a:cs typeface="Poppins"/>
                <a:sym typeface="Poppins"/>
              </a:rPr>
              <a:t>don’t align with the science of reading. </a:t>
            </a:r>
            <a:endParaRPr b="1" sz="3700">
              <a:solidFill>
                <a:schemeClr val="accent6"/>
              </a:solidFill>
              <a:latin typeface="Poppins"/>
              <a:ea typeface="Poppins"/>
              <a:cs typeface="Poppins"/>
              <a:sym typeface="Poppins"/>
            </a:endParaRPr>
          </a:p>
          <a:p>
            <a:pPr indent="0" lvl="0" marL="0" rtl="0" algn="l">
              <a:lnSpc>
                <a:spcPct val="100000"/>
              </a:lnSpc>
              <a:spcBef>
                <a:spcPts val="1000"/>
              </a:spcBef>
              <a:spcAft>
                <a:spcPts val="0"/>
              </a:spcAft>
              <a:buSzPts val="1400"/>
              <a:buNone/>
            </a:pPr>
            <a:r>
              <a:t/>
            </a:r>
            <a:endParaRPr b="1" sz="3700">
              <a:solidFill>
                <a:schemeClr val="accent1"/>
              </a:solidFill>
              <a:latin typeface="Poppins"/>
              <a:ea typeface="Poppins"/>
              <a:cs typeface="Poppins"/>
              <a:sym typeface="Poppins"/>
            </a:endParaRPr>
          </a:p>
          <a:p>
            <a:pPr indent="0" lvl="0" marL="0" rtl="0" algn="l">
              <a:lnSpc>
                <a:spcPct val="100000"/>
              </a:lnSpc>
              <a:spcBef>
                <a:spcPts val="1000"/>
              </a:spcBef>
              <a:spcAft>
                <a:spcPts val="0"/>
              </a:spcAft>
              <a:buSzPts val="1400"/>
              <a:buNone/>
            </a:pPr>
            <a:r>
              <a:rPr b="1" lang="en-US" sz="3700">
                <a:solidFill>
                  <a:schemeClr val="accent1"/>
                </a:solidFill>
                <a:latin typeface="Poppins"/>
                <a:ea typeface="Poppins"/>
                <a:cs typeface="Poppins"/>
                <a:sym typeface="Poppins"/>
              </a:rPr>
              <a:t>Now what?</a:t>
            </a:r>
            <a:endParaRPr b="1" sz="3700">
              <a:solidFill>
                <a:schemeClr val="accent1"/>
              </a:solidFill>
              <a:latin typeface="Poppins"/>
              <a:ea typeface="Poppins"/>
              <a:cs typeface="Poppins"/>
              <a:sym typeface="Poppins"/>
            </a:endParaRPr>
          </a:p>
          <a:p>
            <a:pPr indent="-425450" lvl="0" marL="457200" rtl="0" algn="l">
              <a:lnSpc>
                <a:spcPct val="100000"/>
              </a:lnSpc>
              <a:spcBef>
                <a:spcPts val="1000"/>
              </a:spcBef>
              <a:spcAft>
                <a:spcPts val="0"/>
              </a:spcAft>
              <a:buClr>
                <a:schemeClr val="accent2"/>
              </a:buClr>
              <a:buSzPts val="3100"/>
              <a:buFont typeface="Poppins"/>
              <a:buChar char="●"/>
            </a:pPr>
            <a:r>
              <a:rPr b="1" lang="en-US" sz="3100">
                <a:solidFill>
                  <a:schemeClr val="accent2"/>
                </a:solidFill>
                <a:latin typeface="Poppins"/>
                <a:ea typeface="Poppins"/>
                <a:cs typeface="Poppins"/>
                <a:sym typeface="Poppins"/>
              </a:rPr>
              <a:t>Structured Literacy Curriculum Based on the Science of Reading</a:t>
            </a:r>
            <a:endParaRPr b="1" sz="3100">
              <a:solidFill>
                <a:schemeClr val="accent2"/>
              </a:solidFill>
              <a:latin typeface="Poppins"/>
              <a:ea typeface="Poppins"/>
              <a:cs typeface="Poppins"/>
              <a:sym typeface="Poppins"/>
            </a:endParaRPr>
          </a:p>
          <a:p>
            <a:pPr indent="-425450" lvl="0" marL="457200" rtl="0" algn="l">
              <a:lnSpc>
                <a:spcPct val="100000"/>
              </a:lnSpc>
              <a:spcBef>
                <a:spcPts val="0"/>
              </a:spcBef>
              <a:spcAft>
                <a:spcPts val="0"/>
              </a:spcAft>
              <a:buClr>
                <a:schemeClr val="accent2"/>
              </a:buClr>
              <a:buSzPts val="3100"/>
              <a:buFont typeface="Poppins"/>
              <a:buChar char="●"/>
            </a:pPr>
            <a:r>
              <a:rPr b="1" lang="en-US" sz="3100">
                <a:solidFill>
                  <a:schemeClr val="accent2"/>
                </a:solidFill>
                <a:latin typeface="Poppins"/>
                <a:ea typeface="Poppins"/>
                <a:cs typeface="Poppins"/>
                <a:sym typeface="Poppins"/>
              </a:rPr>
              <a:t>Professional Learning for teachers on SoR</a:t>
            </a:r>
            <a:endParaRPr b="1" sz="3100">
              <a:solidFill>
                <a:schemeClr val="accent2"/>
              </a:solidFill>
              <a:latin typeface="Poppins"/>
              <a:ea typeface="Poppins"/>
              <a:cs typeface="Poppins"/>
              <a:sym typeface="Poppins"/>
            </a:endParaRPr>
          </a:p>
          <a:p>
            <a:pPr indent="0" lvl="0" marL="0" rtl="0" algn="l">
              <a:lnSpc>
                <a:spcPct val="100000"/>
              </a:lnSpc>
              <a:spcBef>
                <a:spcPts val="1000"/>
              </a:spcBef>
              <a:spcAft>
                <a:spcPts val="0"/>
              </a:spcAft>
              <a:buSzPts val="1400"/>
              <a:buNone/>
            </a:pPr>
            <a:r>
              <a:t/>
            </a:r>
            <a:endParaRPr b="1" sz="3700">
              <a:solidFill>
                <a:schemeClr val="accent6"/>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Font typeface="Arial"/>
              <a:buNone/>
            </a:pPr>
            <a:r>
              <a:t/>
            </a:r>
            <a:endParaRPr sz="2400">
              <a:solidFill>
                <a:srgbClr val="383838"/>
              </a:solidFill>
              <a:latin typeface="Poppins"/>
              <a:ea typeface="Poppins"/>
              <a:cs typeface="Poppins"/>
              <a:sym typeface="Poppins"/>
            </a:endParaRPr>
          </a:p>
          <a:p>
            <a:pPr indent="0" lvl="0" marL="0" rtl="0" algn="l">
              <a:lnSpc>
                <a:spcPct val="100000"/>
              </a:lnSpc>
              <a:spcBef>
                <a:spcPts val="1000"/>
              </a:spcBef>
              <a:spcAft>
                <a:spcPts val="0"/>
              </a:spcAft>
              <a:buClr>
                <a:schemeClr val="dk1"/>
              </a:buClr>
              <a:buSzPts val="1400"/>
              <a:buNone/>
            </a:pPr>
            <a:r>
              <a:t/>
            </a:r>
            <a:endParaRPr sz="2400">
              <a:solidFill>
                <a:srgbClr val="383838"/>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24"/>
          <p:cNvSpPr txBox="1"/>
          <p:nvPr>
            <p:ph type="title"/>
          </p:nvPr>
        </p:nvSpPr>
        <p:spPr>
          <a:xfrm>
            <a:off x="546301" y="962526"/>
            <a:ext cx="5549700" cy="1091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Remember…</a:t>
            </a:r>
            <a:endParaRPr/>
          </a:p>
        </p:txBody>
      </p:sp>
      <p:sp>
        <p:nvSpPr>
          <p:cNvPr id="890" name="Google Shape;890;p124"/>
          <p:cNvSpPr txBox="1"/>
          <p:nvPr>
            <p:ph idx="12" type="sldNum"/>
          </p:nvPr>
        </p:nvSpPr>
        <p:spPr>
          <a:xfrm>
            <a:off x="8941790" y="301993"/>
            <a:ext cx="2743200" cy="281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91" name="Google Shape;891;p124"/>
          <p:cNvPicPr preferRelativeResize="0"/>
          <p:nvPr/>
        </p:nvPicPr>
        <p:blipFill rotWithShape="1">
          <a:blip r:embed="rId3">
            <a:alphaModFix/>
          </a:blip>
          <a:srcRect b="10913" l="0" r="0" t="0"/>
          <a:stretch/>
        </p:blipFill>
        <p:spPr>
          <a:xfrm>
            <a:off x="3615200" y="471400"/>
            <a:ext cx="7007826" cy="6243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25"/>
          <p:cNvSpPr txBox="1"/>
          <p:nvPr>
            <p:ph type="title"/>
          </p:nvPr>
        </p:nvSpPr>
        <p:spPr>
          <a:xfrm>
            <a:off x="616901" y="411201"/>
            <a:ext cx="5549700" cy="1091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800">
                <a:latin typeface="Poppins"/>
                <a:ea typeface="Poppins"/>
                <a:cs typeface="Poppins"/>
                <a:sym typeface="Poppins"/>
              </a:rPr>
              <a:t>Read Act</a:t>
            </a:r>
            <a:endParaRPr sz="4800">
              <a:latin typeface="Poppins"/>
              <a:ea typeface="Poppins"/>
              <a:cs typeface="Poppins"/>
              <a:sym typeface="Poppins"/>
            </a:endParaRPr>
          </a:p>
        </p:txBody>
      </p:sp>
      <p:sp>
        <p:nvSpPr>
          <p:cNvPr id="898" name="Google Shape;898;p125"/>
          <p:cNvSpPr txBox="1"/>
          <p:nvPr>
            <p:ph idx="12" type="sldNum"/>
          </p:nvPr>
        </p:nvSpPr>
        <p:spPr>
          <a:xfrm>
            <a:off x="8941790" y="301993"/>
            <a:ext cx="2743200" cy="281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899" name="Google Shape;899;p125"/>
          <p:cNvPicPr preferRelativeResize="0"/>
          <p:nvPr>
            <p:ph idx="3" type="pic"/>
          </p:nvPr>
        </p:nvPicPr>
        <p:blipFill rotWithShape="1">
          <a:blip r:embed="rId3">
            <a:alphaModFix/>
          </a:blip>
          <a:srcRect b="0" l="7884" r="7884" t="0"/>
          <a:stretch/>
        </p:blipFill>
        <p:spPr>
          <a:xfrm>
            <a:off x="6285664" y="962526"/>
            <a:ext cx="5178025" cy="4610500"/>
          </a:xfrm>
          <a:prstGeom prst="rect">
            <a:avLst/>
          </a:prstGeom>
        </p:spPr>
      </p:pic>
      <p:sp>
        <p:nvSpPr>
          <p:cNvPr id="900" name="Google Shape;900;p125"/>
          <p:cNvSpPr txBox="1"/>
          <p:nvPr>
            <p:ph idx="4" type="body"/>
          </p:nvPr>
        </p:nvSpPr>
        <p:spPr>
          <a:xfrm>
            <a:off x="546300" y="301992"/>
            <a:ext cx="3477000" cy="2814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lang="en-US"/>
              <a:t>Groves Literacy Partnerships</a:t>
            </a:r>
            <a:r>
              <a:rPr baseline="30000" lang="en-US"/>
              <a:t>®</a:t>
            </a:r>
            <a:endParaRPr/>
          </a:p>
        </p:txBody>
      </p:sp>
      <p:sp>
        <p:nvSpPr>
          <p:cNvPr id="901" name="Google Shape;901;p125"/>
          <p:cNvSpPr txBox="1"/>
          <p:nvPr>
            <p:ph idx="1" type="body"/>
          </p:nvPr>
        </p:nvSpPr>
        <p:spPr>
          <a:xfrm>
            <a:off x="304375" y="1218300"/>
            <a:ext cx="5750400" cy="5225700"/>
          </a:xfrm>
          <a:prstGeom prst="rect">
            <a:avLst/>
          </a:prstGeom>
        </p:spPr>
        <p:txBody>
          <a:bodyPr anchorCtr="0" anchor="t" bIns="45700" lIns="91425" spcFirstLastPara="1" rIns="91425" wrap="square" tIns="45700">
            <a:noAutofit/>
          </a:bodyPr>
          <a:lstStyle/>
          <a:p>
            <a:pPr indent="-374650" lvl="0" marL="457200" rtl="0" algn="l">
              <a:lnSpc>
                <a:spcPct val="115000"/>
              </a:lnSpc>
              <a:spcBef>
                <a:spcPts val="1000"/>
              </a:spcBef>
              <a:spcAft>
                <a:spcPts val="0"/>
              </a:spcAft>
              <a:buSzPts val="2300"/>
              <a:buChar char="●"/>
            </a:pPr>
            <a:r>
              <a:rPr lang="en-US" sz="2300">
                <a:latin typeface="Arial"/>
                <a:ea typeface="Arial"/>
                <a:cs typeface="Arial"/>
                <a:sym typeface="Arial"/>
              </a:rPr>
              <a:t>Passed into law in May of 2023</a:t>
            </a:r>
            <a:endParaRPr sz="2300">
              <a:latin typeface="Arial"/>
              <a:ea typeface="Arial"/>
              <a:cs typeface="Arial"/>
              <a:sym typeface="Arial"/>
            </a:endParaRPr>
          </a:p>
          <a:p>
            <a:pPr indent="-374650" lvl="0" marL="457200" rtl="0" algn="l">
              <a:lnSpc>
                <a:spcPct val="115000"/>
              </a:lnSpc>
              <a:spcBef>
                <a:spcPts val="0"/>
              </a:spcBef>
              <a:spcAft>
                <a:spcPts val="0"/>
              </a:spcAft>
              <a:buSzPts val="2300"/>
              <a:buChar char="●"/>
            </a:pPr>
            <a:r>
              <a:rPr lang="en-US" sz="2300">
                <a:latin typeface="Arial"/>
                <a:ea typeface="Arial"/>
                <a:cs typeface="Arial"/>
                <a:sym typeface="Arial"/>
              </a:rPr>
              <a:t>Sets key literacy goals for all students:</a:t>
            </a:r>
            <a:endParaRPr sz="2300">
              <a:latin typeface="Arial"/>
              <a:ea typeface="Arial"/>
              <a:cs typeface="Arial"/>
              <a:sym typeface="Arial"/>
            </a:endParaRPr>
          </a:p>
          <a:p>
            <a:pPr indent="-374650" lvl="1" marL="914400" rtl="0" algn="l">
              <a:lnSpc>
                <a:spcPct val="115000"/>
              </a:lnSpc>
              <a:spcBef>
                <a:spcPts val="0"/>
              </a:spcBef>
              <a:spcAft>
                <a:spcPts val="0"/>
              </a:spcAft>
              <a:buClr>
                <a:schemeClr val="dk1"/>
              </a:buClr>
              <a:buSzPts val="2300"/>
              <a:buChar char="○"/>
            </a:pPr>
            <a:r>
              <a:rPr lang="en-US" sz="2300">
                <a:solidFill>
                  <a:schemeClr val="dk1"/>
                </a:solidFill>
              </a:rPr>
              <a:t>Every child reading at or above grade level based on goals</a:t>
            </a:r>
            <a:endParaRPr sz="2300">
              <a:solidFill>
                <a:schemeClr val="dk1"/>
              </a:solidFill>
            </a:endParaRPr>
          </a:p>
          <a:p>
            <a:pPr indent="-374650" lvl="1" marL="914400" rtl="0" algn="l">
              <a:lnSpc>
                <a:spcPct val="115000"/>
              </a:lnSpc>
              <a:spcBef>
                <a:spcPts val="0"/>
              </a:spcBef>
              <a:spcAft>
                <a:spcPts val="0"/>
              </a:spcAft>
              <a:buClr>
                <a:schemeClr val="dk1"/>
              </a:buClr>
              <a:buSzPts val="2300"/>
              <a:buChar char="○"/>
            </a:pPr>
            <a:r>
              <a:rPr lang="en-US" sz="2300">
                <a:solidFill>
                  <a:schemeClr val="dk1"/>
                </a:solidFill>
              </a:rPr>
              <a:t>By SY 26-27, evidence based </a:t>
            </a:r>
            <a:r>
              <a:rPr b="1" lang="en-US" sz="2300">
                <a:solidFill>
                  <a:schemeClr val="dk1"/>
                </a:solidFill>
              </a:rPr>
              <a:t>structured literacy instruction</a:t>
            </a:r>
            <a:r>
              <a:rPr lang="en-US" sz="2300">
                <a:solidFill>
                  <a:schemeClr val="dk1"/>
                </a:solidFill>
              </a:rPr>
              <a:t> in place</a:t>
            </a:r>
            <a:endParaRPr sz="2300">
              <a:solidFill>
                <a:schemeClr val="dk1"/>
              </a:solidFill>
            </a:endParaRPr>
          </a:p>
          <a:p>
            <a:pPr indent="-374650" lvl="1" marL="914400" rtl="0" algn="l">
              <a:lnSpc>
                <a:spcPct val="115000"/>
              </a:lnSpc>
              <a:spcBef>
                <a:spcPts val="0"/>
              </a:spcBef>
              <a:spcAft>
                <a:spcPts val="0"/>
              </a:spcAft>
              <a:buClr>
                <a:schemeClr val="dk1"/>
              </a:buClr>
              <a:buSzPts val="2300"/>
              <a:buChar char="○"/>
            </a:pPr>
            <a:r>
              <a:rPr lang="en-US" sz="2300">
                <a:solidFill>
                  <a:schemeClr val="dk1"/>
                </a:solidFill>
              </a:rPr>
              <a:t>Encouraged to adopt MTSS</a:t>
            </a:r>
            <a:endParaRPr sz="2300">
              <a:solidFill>
                <a:schemeClr val="dk1"/>
              </a:solidFill>
            </a:endParaRPr>
          </a:p>
          <a:p>
            <a:pPr indent="-374650" lvl="1" marL="914400" rtl="0" algn="l">
              <a:lnSpc>
                <a:spcPct val="115000"/>
              </a:lnSpc>
              <a:spcBef>
                <a:spcPts val="0"/>
              </a:spcBef>
              <a:spcAft>
                <a:spcPts val="0"/>
              </a:spcAft>
              <a:buClr>
                <a:schemeClr val="dk1"/>
              </a:buClr>
              <a:buSzPts val="2300"/>
              <a:buChar char="○"/>
            </a:pPr>
            <a:r>
              <a:rPr lang="en-US" sz="2300">
                <a:solidFill>
                  <a:schemeClr val="dk1"/>
                </a:solidFill>
              </a:rPr>
              <a:t>Screening for students on dyslexia</a:t>
            </a:r>
            <a:endParaRPr sz="2300">
              <a:solidFill>
                <a:schemeClr val="dk1"/>
              </a:solidFill>
            </a:endParaRPr>
          </a:p>
          <a:p>
            <a:pPr indent="-374650" lvl="1" marL="914400" rtl="0" algn="l">
              <a:lnSpc>
                <a:spcPct val="115000"/>
              </a:lnSpc>
              <a:spcBef>
                <a:spcPts val="0"/>
              </a:spcBef>
              <a:spcAft>
                <a:spcPts val="0"/>
              </a:spcAft>
              <a:buClr>
                <a:schemeClr val="dk1"/>
              </a:buClr>
              <a:buSzPts val="2300"/>
              <a:buChar char="○"/>
            </a:pPr>
            <a:r>
              <a:rPr lang="en-US" sz="2300">
                <a:solidFill>
                  <a:schemeClr val="dk1"/>
                </a:solidFill>
              </a:rPr>
              <a:t>Progress monitoring for students not on grade level</a:t>
            </a:r>
            <a:endParaRPr sz="2300">
              <a:solidFill>
                <a:schemeClr val="dk1"/>
              </a:solidFill>
            </a:endParaRPr>
          </a:p>
          <a:p>
            <a:pPr indent="-374650" lvl="1" marL="914400" rtl="0" algn="l">
              <a:lnSpc>
                <a:spcPct val="115000"/>
              </a:lnSpc>
              <a:spcBef>
                <a:spcPts val="0"/>
              </a:spcBef>
              <a:spcAft>
                <a:spcPts val="0"/>
              </a:spcAft>
              <a:buClr>
                <a:schemeClr val="dk1"/>
              </a:buClr>
              <a:buSzPts val="2300"/>
              <a:buChar char="○"/>
            </a:pPr>
            <a:r>
              <a:rPr lang="en-US" sz="2300">
                <a:solidFill>
                  <a:schemeClr val="dk1"/>
                </a:solidFill>
              </a:rPr>
              <a:t>All staff trained in structured literacy by 2027</a:t>
            </a:r>
            <a:endParaRPr sz="23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26"/>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08" name="Google Shape;908;p126"/>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pic>
        <p:nvPicPr>
          <p:cNvPr id="909" name="Google Shape;909;p126"/>
          <p:cNvPicPr preferRelativeResize="0"/>
          <p:nvPr/>
        </p:nvPicPr>
        <p:blipFill>
          <a:blip r:embed="rId3">
            <a:alphaModFix/>
          </a:blip>
          <a:stretch>
            <a:fillRect/>
          </a:stretch>
        </p:blipFill>
        <p:spPr>
          <a:xfrm>
            <a:off x="2438175" y="647075"/>
            <a:ext cx="6634600" cy="6250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27"/>
          <p:cNvSpPr txBox="1"/>
          <p:nvPr>
            <p:ph type="title"/>
          </p:nvPr>
        </p:nvSpPr>
        <p:spPr>
          <a:xfrm>
            <a:off x="510150" y="701175"/>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Ways to Stay Informed as a School Leader</a:t>
            </a:r>
            <a:endParaRPr sz="3600">
              <a:solidFill>
                <a:srgbClr val="00599C"/>
              </a:solidFill>
              <a:latin typeface="Poppins"/>
              <a:ea typeface="Poppins"/>
              <a:cs typeface="Poppins"/>
              <a:sym typeface="Poppins"/>
            </a:endParaRPr>
          </a:p>
        </p:txBody>
      </p:sp>
      <p:sp>
        <p:nvSpPr>
          <p:cNvPr id="916" name="Google Shape;916;p127"/>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17" name="Google Shape;917;p127"/>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918" name="Google Shape;918;p127"/>
          <p:cNvSpPr txBox="1"/>
          <p:nvPr>
            <p:ph idx="2" type="body"/>
          </p:nvPr>
        </p:nvSpPr>
        <p:spPr>
          <a:xfrm>
            <a:off x="510150" y="1910050"/>
            <a:ext cx="10329300" cy="4529700"/>
          </a:xfrm>
          <a:prstGeom prst="rect">
            <a:avLst/>
          </a:prstGeom>
          <a:noFill/>
          <a:ln>
            <a:noFill/>
          </a:ln>
        </p:spPr>
        <p:txBody>
          <a:bodyPr anchorCtr="0" anchor="t" bIns="45700" lIns="91425" spcFirstLastPara="1" rIns="91425" wrap="square" tIns="45700">
            <a:noAutofit/>
          </a:bodyPr>
          <a:lstStyle/>
          <a:p>
            <a:pPr indent="-419100" lvl="0" marL="457200" rtl="0" algn="l">
              <a:lnSpc>
                <a:spcPct val="105000"/>
              </a:lnSpc>
              <a:spcBef>
                <a:spcPts val="50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Join the</a:t>
            </a:r>
            <a:r>
              <a:rPr b="1" lang="en-US" sz="3000">
                <a:solidFill>
                  <a:srgbClr val="222222"/>
                </a:solidFill>
                <a:latin typeface="Poppins"/>
                <a:ea typeface="Poppins"/>
                <a:cs typeface="Poppins"/>
                <a:sym typeface="Poppins"/>
              </a:rPr>
              <a:t> Reading League MN</a:t>
            </a:r>
            <a:endParaRPr b="1" sz="3000">
              <a:solidFill>
                <a:srgbClr val="222222"/>
              </a:solidFill>
              <a:latin typeface="Poppins"/>
              <a:ea typeface="Poppins"/>
              <a:cs typeface="Poppins"/>
              <a:sym typeface="Poppins"/>
            </a:endParaRPr>
          </a:p>
          <a:p>
            <a:pPr indent="-419100" lvl="0" marL="457200" rtl="0" algn="l">
              <a:lnSpc>
                <a:spcPct val="105000"/>
              </a:lnSpc>
              <a:spcBef>
                <a:spcPts val="0"/>
              </a:spcBef>
              <a:spcAft>
                <a:spcPts val="0"/>
              </a:spcAft>
              <a:buClr>
                <a:srgbClr val="222222"/>
              </a:buClr>
              <a:buSzPts val="3000"/>
              <a:buFont typeface="Poppins"/>
              <a:buChar char="●"/>
            </a:pPr>
            <a:r>
              <a:rPr b="1" lang="en-US" sz="3000">
                <a:solidFill>
                  <a:srgbClr val="222222"/>
                </a:solidFill>
                <a:latin typeface="Poppins"/>
                <a:ea typeface="Poppins"/>
                <a:cs typeface="Poppins"/>
                <a:sym typeface="Poppins"/>
              </a:rPr>
              <a:t>Reading League</a:t>
            </a:r>
            <a:r>
              <a:rPr lang="en-US" sz="3000">
                <a:solidFill>
                  <a:srgbClr val="222222"/>
                </a:solidFill>
                <a:latin typeface="Poppins"/>
                <a:ea typeface="Poppins"/>
                <a:cs typeface="Poppins"/>
                <a:sym typeface="Poppins"/>
              </a:rPr>
              <a:t> Newsletters and Publications</a:t>
            </a:r>
            <a:endParaRPr sz="3000">
              <a:solidFill>
                <a:srgbClr val="222222"/>
              </a:solidFill>
              <a:latin typeface="Poppins"/>
              <a:ea typeface="Poppins"/>
              <a:cs typeface="Poppins"/>
              <a:sym typeface="Poppins"/>
            </a:endParaRPr>
          </a:p>
          <a:p>
            <a:pPr indent="-419100" lvl="0" marL="4572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Article Recommendations</a:t>
            </a:r>
            <a:r>
              <a:rPr lang="en-US" sz="3000">
                <a:solidFill>
                  <a:srgbClr val="222222"/>
                </a:solidFill>
                <a:latin typeface="Poppins"/>
                <a:ea typeface="Poppins"/>
                <a:cs typeface="Poppins"/>
                <a:sym typeface="Poppins"/>
              </a:rPr>
              <a:t>:</a:t>
            </a:r>
            <a:endParaRPr sz="3000">
              <a:solidFill>
                <a:srgbClr val="222222"/>
              </a:solidFill>
              <a:latin typeface="Poppins"/>
              <a:ea typeface="Poppins"/>
              <a:cs typeface="Poppins"/>
              <a:sym typeface="Poppins"/>
            </a:endParaRPr>
          </a:p>
          <a:p>
            <a:pPr indent="-419100" lvl="1" marL="914400" rtl="0" algn="l">
              <a:lnSpc>
                <a:spcPct val="105000"/>
              </a:lnSpc>
              <a:spcBef>
                <a:spcPts val="0"/>
              </a:spcBef>
              <a:spcAft>
                <a:spcPts val="0"/>
              </a:spcAft>
              <a:buClr>
                <a:srgbClr val="222222"/>
              </a:buClr>
              <a:buSzPts val="3000"/>
              <a:buFont typeface="Poppins"/>
              <a:buChar char="○"/>
            </a:pPr>
            <a:r>
              <a:rPr lang="en-US" sz="3000" u="sng">
                <a:solidFill>
                  <a:schemeClr val="hlink"/>
                </a:solidFill>
                <a:latin typeface="Poppins"/>
                <a:ea typeface="Poppins"/>
                <a:cs typeface="Poppins"/>
                <a:sym typeface="Poppins"/>
                <a:hlinkClick r:id="rId3"/>
              </a:rPr>
              <a:t>Teaching Reading is Rocket Science</a:t>
            </a:r>
            <a:r>
              <a:rPr lang="en-US" sz="3000">
                <a:solidFill>
                  <a:srgbClr val="222222"/>
                </a:solidFill>
                <a:latin typeface="Poppins"/>
                <a:ea typeface="Poppins"/>
                <a:cs typeface="Poppins"/>
                <a:sym typeface="Poppins"/>
              </a:rPr>
              <a:t> - Moats</a:t>
            </a:r>
            <a:endParaRPr sz="3000">
              <a:solidFill>
                <a:srgbClr val="222222"/>
              </a:solidFill>
              <a:latin typeface="Poppins"/>
              <a:ea typeface="Poppins"/>
              <a:cs typeface="Poppins"/>
              <a:sym typeface="Poppins"/>
            </a:endParaRPr>
          </a:p>
          <a:p>
            <a:pPr indent="-419100" lvl="0" marL="4572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Podcasts</a:t>
            </a:r>
            <a:endParaRPr sz="3000">
              <a:solidFill>
                <a:srgbClr val="222222"/>
              </a:solidFill>
              <a:latin typeface="Poppins"/>
              <a:ea typeface="Poppins"/>
              <a:cs typeface="Poppins"/>
              <a:sym typeface="Poppins"/>
            </a:endParaRPr>
          </a:p>
          <a:p>
            <a:pPr indent="-419100" lvl="1" marL="9144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Emily Hanford Series </a:t>
            </a:r>
            <a:endParaRPr sz="3000">
              <a:solidFill>
                <a:srgbClr val="222222"/>
              </a:solidFill>
              <a:latin typeface="Poppins"/>
              <a:ea typeface="Poppins"/>
              <a:cs typeface="Poppins"/>
              <a:sym typeface="Poppins"/>
            </a:endParaRPr>
          </a:p>
          <a:p>
            <a:pPr indent="-419100" lvl="1" marL="9144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Melissa and Lori Love Literacy</a:t>
            </a:r>
            <a:endParaRPr sz="3000">
              <a:solidFill>
                <a:srgbClr val="222222"/>
              </a:solidFill>
              <a:latin typeface="Poppins"/>
              <a:ea typeface="Poppins"/>
              <a:cs typeface="Poppins"/>
              <a:sym typeface="Poppins"/>
            </a:endParaRPr>
          </a:p>
          <a:p>
            <a:pPr indent="-419100" lvl="1" marL="9144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Science of Reading - Amplify</a:t>
            </a:r>
            <a:endParaRPr sz="3000">
              <a:solidFill>
                <a:srgbClr val="222222"/>
              </a:solidFill>
              <a:latin typeface="Poppins"/>
              <a:ea typeface="Poppins"/>
              <a:cs typeface="Poppins"/>
              <a:sym typeface="Poppins"/>
            </a:endParaRPr>
          </a:p>
          <a:p>
            <a:pPr indent="-419100" lvl="0" marL="4572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Key Researchers</a:t>
            </a:r>
            <a:endParaRPr sz="3000">
              <a:solidFill>
                <a:srgbClr val="222222"/>
              </a:solidFill>
              <a:latin typeface="Poppins"/>
              <a:ea typeface="Poppins"/>
              <a:cs typeface="Poppins"/>
              <a:sym typeface="Poppins"/>
            </a:endParaRPr>
          </a:p>
          <a:p>
            <a:pPr indent="-419100" lvl="1" marL="914400" rtl="0" algn="l">
              <a:lnSpc>
                <a:spcPct val="105000"/>
              </a:lnSpc>
              <a:spcBef>
                <a:spcPts val="0"/>
              </a:spcBef>
              <a:spcAft>
                <a:spcPts val="0"/>
              </a:spcAft>
              <a:buClr>
                <a:srgbClr val="222222"/>
              </a:buClr>
              <a:buSzPts val="3000"/>
              <a:buFont typeface="Poppins"/>
              <a:buChar char="○"/>
            </a:pPr>
            <a:r>
              <a:rPr lang="en-US" sz="3000">
                <a:solidFill>
                  <a:srgbClr val="222222"/>
                </a:solidFill>
                <a:latin typeface="Poppins"/>
                <a:ea typeface="Poppins"/>
                <a:cs typeface="Poppins"/>
                <a:sym typeface="Poppins"/>
              </a:rPr>
              <a:t>Louisa Moats, David Kilpatrick </a:t>
            </a:r>
            <a:endParaRPr sz="3000">
              <a:solidFill>
                <a:srgbClr val="222222"/>
              </a:solidFill>
              <a:latin typeface="Poppins"/>
              <a:ea typeface="Poppins"/>
              <a:cs typeface="Poppins"/>
              <a:sym typeface="Poppins"/>
            </a:endParaRPr>
          </a:p>
          <a:p>
            <a:pPr indent="0" lvl="0" marL="9144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pic>
        <p:nvPicPr>
          <p:cNvPr id="919" name="Google Shape;919;p127"/>
          <p:cNvPicPr preferRelativeResize="0"/>
          <p:nvPr/>
        </p:nvPicPr>
        <p:blipFill>
          <a:blip r:embed="rId4">
            <a:alphaModFix/>
          </a:blip>
          <a:stretch>
            <a:fillRect/>
          </a:stretch>
        </p:blipFill>
        <p:spPr>
          <a:xfrm>
            <a:off x="8399925" y="4188425"/>
            <a:ext cx="2133600" cy="213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0" st="0"/>
                                            </p:txEl>
                                          </p:spTgt>
                                        </p:tgtEl>
                                        <p:attrNameLst>
                                          <p:attrName>style.visibility</p:attrName>
                                        </p:attrNameLst>
                                      </p:cBhvr>
                                      <p:to>
                                        <p:strVal val="visible"/>
                                      </p:to>
                                    </p:set>
                                    <p:animEffect filter="fade" transition="in">
                                      <p:cBhvr>
                                        <p:cTn dur="1000"/>
                                        <p:tgtEl>
                                          <p:spTgt spid="9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1" st="1"/>
                                            </p:txEl>
                                          </p:spTgt>
                                        </p:tgtEl>
                                        <p:attrNameLst>
                                          <p:attrName>style.visibility</p:attrName>
                                        </p:attrNameLst>
                                      </p:cBhvr>
                                      <p:to>
                                        <p:strVal val="visible"/>
                                      </p:to>
                                    </p:set>
                                    <p:animEffect filter="fade" transition="in">
                                      <p:cBhvr>
                                        <p:cTn dur="1000"/>
                                        <p:tgtEl>
                                          <p:spTgt spid="9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2" st="2"/>
                                            </p:txEl>
                                          </p:spTgt>
                                        </p:tgtEl>
                                        <p:attrNameLst>
                                          <p:attrName>style.visibility</p:attrName>
                                        </p:attrNameLst>
                                      </p:cBhvr>
                                      <p:to>
                                        <p:strVal val="visible"/>
                                      </p:to>
                                    </p:set>
                                    <p:animEffect filter="fade" transition="in">
                                      <p:cBhvr>
                                        <p:cTn dur="1000"/>
                                        <p:tgtEl>
                                          <p:spTgt spid="9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3" st="3"/>
                                            </p:txEl>
                                          </p:spTgt>
                                        </p:tgtEl>
                                        <p:attrNameLst>
                                          <p:attrName>style.visibility</p:attrName>
                                        </p:attrNameLst>
                                      </p:cBhvr>
                                      <p:to>
                                        <p:strVal val="visible"/>
                                      </p:to>
                                    </p:set>
                                    <p:animEffect filter="fade" transition="in">
                                      <p:cBhvr>
                                        <p:cTn dur="1000"/>
                                        <p:tgtEl>
                                          <p:spTgt spid="9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4" st="4"/>
                                            </p:txEl>
                                          </p:spTgt>
                                        </p:tgtEl>
                                        <p:attrNameLst>
                                          <p:attrName>style.visibility</p:attrName>
                                        </p:attrNameLst>
                                      </p:cBhvr>
                                      <p:to>
                                        <p:strVal val="visible"/>
                                      </p:to>
                                    </p:set>
                                    <p:animEffect filter="fade" transition="in">
                                      <p:cBhvr>
                                        <p:cTn dur="1000"/>
                                        <p:tgtEl>
                                          <p:spTgt spid="9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5" st="5"/>
                                            </p:txEl>
                                          </p:spTgt>
                                        </p:tgtEl>
                                        <p:attrNameLst>
                                          <p:attrName>style.visibility</p:attrName>
                                        </p:attrNameLst>
                                      </p:cBhvr>
                                      <p:to>
                                        <p:strVal val="visible"/>
                                      </p:to>
                                    </p:set>
                                    <p:animEffect filter="fade" transition="in">
                                      <p:cBhvr>
                                        <p:cTn dur="1000"/>
                                        <p:tgtEl>
                                          <p:spTgt spid="9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6" st="6"/>
                                            </p:txEl>
                                          </p:spTgt>
                                        </p:tgtEl>
                                        <p:attrNameLst>
                                          <p:attrName>style.visibility</p:attrName>
                                        </p:attrNameLst>
                                      </p:cBhvr>
                                      <p:to>
                                        <p:strVal val="visible"/>
                                      </p:to>
                                    </p:set>
                                    <p:animEffect filter="fade" transition="in">
                                      <p:cBhvr>
                                        <p:cTn dur="1000"/>
                                        <p:tgtEl>
                                          <p:spTgt spid="91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7" st="7"/>
                                            </p:txEl>
                                          </p:spTgt>
                                        </p:tgtEl>
                                        <p:attrNameLst>
                                          <p:attrName>style.visibility</p:attrName>
                                        </p:attrNameLst>
                                      </p:cBhvr>
                                      <p:to>
                                        <p:strVal val="visible"/>
                                      </p:to>
                                    </p:set>
                                    <p:animEffect filter="fade" transition="in">
                                      <p:cBhvr>
                                        <p:cTn dur="1000"/>
                                        <p:tgtEl>
                                          <p:spTgt spid="91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8" st="8"/>
                                            </p:txEl>
                                          </p:spTgt>
                                        </p:tgtEl>
                                        <p:attrNameLst>
                                          <p:attrName>style.visibility</p:attrName>
                                        </p:attrNameLst>
                                      </p:cBhvr>
                                      <p:to>
                                        <p:strVal val="visible"/>
                                      </p:to>
                                    </p:set>
                                    <p:animEffect filter="fade" transition="in">
                                      <p:cBhvr>
                                        <p:cTn dur="1000"/>
                                        <p:tgtEl>
                                          <p:spTgt spid="91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9" st="9"/>
                                            </p:txEl>
                                          </p:spTgt>
                                        </p:tgtEl>
                                        <p:attrNameLst>
                                          <p:attrName>style.visibility</p:attrName>
                                        </p:attrNameLst>
                                      </p:cBhvr>
                                      <p:to>
                                        <p:strVal val="visible"/>
                                      </p:to>
                                    </p:set>
                                    <p:animEffect filter="fade" transition="in">
                                      <p:cBhvr>
                                        <p:cTn dur="1000"/>
                                        <p:tgtEl>
                                          <p:spTgt spid="91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10" st="10"/>
                                            </p:txEl>
                                          </p:spTgt>
                                        </p:tgtEl>
                                        <p:attrNameLst>
                                          <p:attrName>style.visibility</p:attrName>
                                        </p:attrNameLst>
                                      </p:cBhvr>
                                      <p:to>
                                        <p:strVal val="visible"/>
                                      </p:to>
                                    </p:set>
                                    <p:animEffect filter="fade" transition="in">
                                      <p:cBhvr>
                                        <p:cTn dur="1000"/>
                                        <p:tgtEl>
                                          <p:spTgt spid="918">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101"/>
          <p:cNvSpPr txBox="1"/>
          <p:nvPr>
            <p:ph type="title"/>
          </p:nvPr>
        </p:nvSpPr>
        <p:spPr>
          <a:xfrm>
            <a:off x="673475" y="357950"/>
            <a:ext cx="9167100" cy="937500"/>
          </a:xfrm>
          <a:prstGeom prst="rect">
            <a:avLst/>
          </a:prstGeom>
          <a:noFill/>
          <a:ln>
            <a:noFill/>
          </a:ln>
        </p:spPr>
        <p:txBody>
          <a:bodyPr anchorCtr="0" anchor="ctr" bIns="45675" lIns="91375" spcFirstLastPara="1" rIns="91375" wrap="square" tIns="45675">
            <a:noAutofit/>
          </a:bodyPr>
          <a:lstStyle/>
          <a:p>
            <a:pPr indent="0" lvl="0" marL="0" rtl="0" algn="l">
              <a:lnSpc>
                <a:spcPct val="80000"/>
              </a:lnSpc>
              <a:spcBef>
                <a:spcPts val="0"/>
              </a:spcBef>
              <a:spcAft>
                <a:spcPts val="0"/>
              </a:spcAft>
              <a:buSzPts val="2400"/>
              <a:buNone/>
            </a:pPr>
            <a:r>
              <a:rPr lang="en-US" sz="4800">
                <a:solidFill>
                  <a:srgbClr val="326195"/>
                </a:solidFill>
                <a:latin typeface="Poppins"/>
                <a:ea typeface="Poppins"/>
                <a:cs typeface="Poppins"/>
                <a:sym typeface="Poppins"/>
              </a:rPr>
              <a:t>Agenda:</a:t>
            </a:r>
            <a:endParaRPr sz="4800">
              <a:latin typeface="Poppins"/>
              <a:ea typeface="Poppins"/>
              <a:cs typeface="Poppins"/>
              <a:sym typeface="Poppins"/>
            </a:endParaRPr>
          </a:p>
        </p:txBody>
      </p:sp>
      <p:sp>
        <p:nvSpPr>
          <p:cNvPr id="648" name="Google Shape;648;p101"/>
          <p:cNvSpPr txBox="1"/>
          <p:nvPr>
            <p:ph idx="1" type="body"/>
          </p:nvPr>
        </p:nvSpPr>
        <p:spPr>
          <a:xfrm>
            <a:off x="556125" y="1508950"/>
            <a:ext cx="8336400" cy="237390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rgbClr val="383838"/>
              </a:buClr>
              <a:buSzPts val="2800"/>
              <a:buAutoNum type="arabicPeriod"/>
            </a:pPr>
            <a:r>
              <a:rPr b="0" lang="en-US" sz="2800">
                <a:solidFill>
                  <a:srgbClr val="383838"/>
                </a:solidFill>
              </a:rPr>
              <a:t>Who is Groves Literacy Partnerships?</a:t>
            </a:r>
            <a:endParaRPr b="0" sz="2800">
              <a:solidFill>
                <a:srgbClr val="383838"/>
              </a:solidFill>
            </a:endParaRPr>
          </a:p>
          <a:p>
            <a:pPr indent="-406400" lvl="0" marL="457200" rtl="0" algn="l">
              <a:lnSpc>
                <a:spcPct val="100000"/>
              </a:lnSpc>
              <a:spcBef>
                <a:spcPts val="0"/>
              </a:spcBef>
              <a:spcAft>
                <a:spcPts val="0"/>
              </a:spcAft>
              <a:buClr>
                <a:srgbClr val="383838"/>
              </a:buClr>
              <a:buSzPts val="2800"/>
              <a:buAutoNum type="arabicPeriod"/>
            </a:pPr>
            <a:r>
              <a:rPr b="0" lang="en-US" sz="2800">
                <a:solidFill>
                  <a:srgbClr val="383838"/>
                </a:solidFill>
              </a:rPr>
              <a:t>Current State of Literacy in MN</a:t>
            </a:r>
            <a:endParaRPr b="0" sz="2800">
              <a:solidFill>
                <a:srgbClr val="383838"/>
              </a:solidFill>
            </a:endParaRPr>
          </a:p>
          <a:p>
            <a:pPr indent="-406400" lvl="0" marL="457200" rtl="0" algn="l">
              <a:lnSpc>
                <a:spcPct val="100000"/>
              </a:lnSpc>
              <a:spcBef>
                <a:spcPts val="0"/>
              </a:spcBef>
              <a:spcAft>
                <a:spcPts val="0"/>
              </a:spcAft>
              <a:buClr>
                <a:srgbClr val="383838"/>
              </a:buClr>
              <a:buSzPts val="2800"/>
              <a:buAutoNum type="arabicPeriod"/>
            </a:pPr>
            <a:r>
              <a:rPr b="0" lang="en-US" sz="2800">
                <a:solidFill>
                  <a:srgbClr val="383838"/>
                </a:solidFill>
              </a:rPr>
              <a:t>Becoming an Effective </a:t>
            </a:r>
            <a:r>
              <a:rPr b="0" lang="en-US" sz="2800">
                <a:solidFill>
                  <a:srgbClr val="383838"/>
                </a:solidFill>
              </a:rPr>
              <a:t>Literacy</a:t>
            </a:r>
            <a:r>
              <a:rPr b="0" lang="en-US" sz="2800">
                <a:solidFill>
                  <a:srgbClr val="383838"/>
                </a:solidFill>
              </a:rPr>
              <a:t> Leader </a:t>
            </a:r>
            <a:endParaRPr b="0" sz="2800">
              <a:solidFill>
                <a:srgbClr val="383838"/>
              </a:solidFill>
            </a:endParaRPr>
          </a:p>
          <a:p>
            <a:pPr indent="-393700" lvl="1" marL="914400" rtl="0" algn="l">
              <a:lnSpc>
                <a:spcPct val="100000"/>
              </a:lnSpc>
              <a:spcBef>
                <a:spcPts val="0"/>
              </a:spcBef>
              <a:spcAft>
                <a:spcPts val="0"/>
              </a:spcAft>
              <a:buClr>
                <a:srgbClr val="383838"/>
              </a:buClr>
              <a:buSzPts val="2600"/>
              <a:buAutoNum type="alphaLcPeriod"/>
            </a:pPr>
            <a:r>
              <a:rPr b="0" lang="en-US" sz="2600">
                <a:solidFill>
                  <a:srgbClr val="383838"/>
                </a:solidFill>
              </a:rPr>
              <a:t>School Yourself and Your Team</a:t>
            </a:r>
            <a:endParaRPr b="0" sz="2600">
              <a:solidFill>
                <a:srgbClr val="383838"/>
              </a:solidFill>
            </a:endParaRPr>
          </a:p>
          <a:p>
            <a:pPr indent="-393700" lvl="1" marL="914400" rtl="0" algn="l">
              <a:lnSpc>
                <a:spcPct val="100000"/>
              </a:lnSpc>
              <a:spcBef>
                <a:spcPts val="0"/>
              </a:spcBef>
              <a:spcAft>
                <a:spcPts val="0"/>
              </a:spcAft>
              <a:buClr>
                <a:srgbClr val="383838"/>
              </a:buClr>
              <a:buSzPts val="2600"/>
              <a:buAutoNum type="alphaLcPeriod"/>
            </a:pPr>
            <a:r>
              <a:rPr b="0" lang="en-US" sz="2600">
                <a:solidFill>
                  <a:srgbClr val="383838"/>
                </a:solidFill>
              </a:rPr>
              <a:t>Analyze</a:t>
            </a:r>
            <a:r>
              <a:rPr b="0" lang="en-US" sz="2600">
                <a:solidFill>
                  <a:srgbClr val="383838"/>
                </a:solidFill>
              </a:rPr>
              <a:t> and adjust assessments</a:t>
            </a:r>
            <a:endParaRPr b="0" sz="2600">
              <a:solidFill>
                <a:srgbClr val="383838"/>
              </a:solidFill>
            </a:endParaRPr>
          </a:p>
          <a:p>
            <a:pPr indent="-393700" lvl="1" marL="914400" rtl="0" algn="l">
              <a:lnSpc>
                <a:spcPct val="100000"/>
              </a:lnSpc>
              <a:spcBef>
                <a:spcPts val="0"/>
              </a:spcBef>
              <a:spcAft>
                <a:spcPts val="0"/>
              </a:spcAft>
              <a:buClr>
                <a:srgbClr val="383838"/>
              </a:buClr>
              <a:buSzPts val="2600"/>
              <a:buAutoNum type="alphaLcPeriod"/>
            </a:pPr>
            <a:r>
              <a:rPr b="0" lang="en-US" sz="2600">
                <a:solidFill>
                  <a:srgbClr val="383838"/>
                </a:solidFill>
              </a:rPr>
              <a:t>Analyze curriculum </a:t>
            </a:r>
            <a:endParaRPr b="0" sz="2600">
              <a:solidFill>
                <a:srgbClr val="383838"/>
              </a:solidFill>
            </a:endParaRPr>
          </a:p>
          <a:p>
            <a:pPr indent="-393700" lvl="1" marL="914400" rtl="0" algn="l">
              <a:lnSpc>
                <a:spcPct val="100000"/>
              </a:lnSpc>
              <a:spcBef>
                <a:spcPts val="0"/>
              </a:spcBef>
              <a:spcAft>
                <a:spcPts val="0"/>
              </a:spcAft>
              <a:buClr>
                <a:srgbClr val="383838"/>
              </a:buClr>
              <a:buSzPts val="2600"/>
              <a:buAutoNum type="alphaLcPeriod"/>
            </a:pPr>
            <a:r>
              <a:rPr b="0" lang="en-US" sz="2600">
                <a:solidFill>
                  <a:srgbClr val="383838"/>
                </a:solidFill>
              </a:rPr>
              <a:t>Redesign schedules</a:t>
            </a:r>
            <a:endParaRPr b="0" sz="2600">
              <a:solidFill>
                <a:srgbClr val="383838"/>
              </a:solidFill>
            </a:endParaRPr>
          </a:p>
          <a:p>
            <a:pPr indent="-393700" lvl="1" marL="914400" rtl="0" algn="l">
              <a:lnSpc>
                <a:spcPct val="100000"/>
              </a:lnSpc>
              <a:spcBef>
                <a:spcPts val="0"/>
              </a:spcBef>
              <a:spcAft>
                <a:spcPts val="0"/>
              </a:spcAft>
              <a:buClr>
                <a:srgbClr val="383838"/>
              </a:buClr>
              <a:buSzPts val="2600"/>
              <a:buAutoNum type="alphaLcPeriod"/>
            </a:pPr>
            <a:r>
              <a:rPr b="0" lang="en-US" sz="2600">
                <a:solidFill>
                  <a:srgbClr val="383838"/>
                </a:solidFill>
              </a:rPr>
              <a:t>Set a Culture of Literacy in your </a:t>
            </a:r>
            <a:r>
              <a:rPr lang="en-US" sz="2600">
                <a:solidFill>
                  <a:srgbClr val="383838"/>
                </a:solidFill>
              </a:rPr>
              <a:t>b</a:t>
            </a:r>
            <a:r>
              <a:rPr b="0" lang="en-US" sz="2600">
                <a:solidFill>
                  <a:srgbClr val="383838"/>
                </a:solidFill>
              </a:rPr>
              <a:t>uilding </a:t>
            </a:r>
            <a:endParaRPr b="0" sz="2600">
              <a:solidFill>
                <a:srgbClr val="383838"/>
              </a:solidFill>
            </a:endParaRPr>
          </a:p>
        </p:txBody>
      </p:sp>
      <p:sp>
        <p:nvSpPr>
          <p:cNvPr id="649" name="Google Shape;649;p101"/>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28"/>
          <p:cNvSpPr txBox="1"/>
          <p:nvPr>
            <p:ph type="title"/>
          </p:nvPr>
        </p:nvSpPr>
        <p:spPr>
          <a:xfrm>
            <a:off x="510150" y="701175"/>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Provide Professional Learning for your Team</a:t>
            </a:r>
            <a:endParaRPr sz="3600">
              <a:solidFill>
                <a:srgbClr val="00599C"/>
              </a:solidFill>
              <a:latin typeface="Poppins"/>
              <a:ea typeface="Poppins"/>
              <a:cs typeface="Poppins"/>
              <a:sym typeface="Poppins"/>
            </a:endParaRPr>
          </a:p>
        </p:txBody>
      </p:sp>
      <p:sp>
        <p:nvSpPr>
          <p:cNvPr id="926" name="Google Shape;926;p128"/>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27" name="Google Shape;927;p128"/>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928" name="Google Shape;928;p128"/>
          <p:cNvSpPr txBox="1"/>
          <p:nvPr>
            <p:ph idx="2" type="body"/>
          </p:nvPr>
        </p:nvSpPr>
        <p:spPr>
          <a:xfrm>
            <a:off x="510150" y="1910050"/>
            <a:ext cx="7202700" cy="4529700"/>
          </a:xfrm>
          <a:prstGeom prst="rect">
            <a:avLst/>
          </a:prstGeom>
          <a:noFill/>
          <a:ln>
            <a:noFill/>
          </a:ln>
        </p:spPr>
        <p:txBody>
          <a:bodyPr anchorCtr="0" anchor="t" bIns="45700" lIns="91425" spcFirstLastPara="1" rIns="91425" wrap="square" tIns="45700">
            <a:noAutofit/>
          </a:bodyPr>
          <a:lstStyle/>
          <a:p>
            <a:pPr indent="-406400" lvl="0" marL="457200" rtl="0" algn="l">
              <a:lnSpc>
                <a:spcPct val="105000"/>
              </a:lnSpc>
              <a:spcBef>
                <a:spcPts val="500"/>
              </a:spcBef>
              <a:spcAft>
                <a:spcPts val="0"/>
              </a:spcAft>
              <a:buClr>
                <a:srgbClr val="222222"/>
              </a:buClr>
              <a:buSzPts val="2800"/>
              <a:buFont typeface="Poppins"/>
              <a:buChar char="●"/>
            </a:pPr>
            <a:r>
              <a:rPr lang="en-US" sz="2800">
                <a:solidFill>
                  <a:srgbClr val="222222"/>
                </a:solidFill>
                <a:latin typeface="Poppins"/>
                <a:ea typeface="Poppins"/>
                <a:cs typeface="Poppins"/>
                <a:sym typeface="Poppins"/>
              </a:rPr>
              <a:t>Create a literacy lead or team</a:t>
            </a:r>
            <a:endParaRPr sz="28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2800">
              <a:solidFill>
                <a:srgbClr val="222222"/>
              </a:solidFill>
              <a:latin typeface="Poppins"/>
              <a:ea typeface="Poppins"/>
              <a:cs typeface="Poppins"/>
              <a:sym typeface="Poppins"/>
            </a:endParaRPr>
          </a:p>
          <a:p>
            <a:pPr indent="-406400" lvl="0" marL="457200" rtl="0" algn="l">
              <a:lnSpc>
                <a:spcPct val="105000"/>
              </a:lnSpc>
              <a:spcBef>
                <a:spcPts val="500"/>
              </a:spcBef>
              <a:spcAft>
                <a:spcPts val="0"/>
              </a:spcAft>
              <a:buClr>
                <a:srgbClr val="222222"/>
              </a:buClr>
              <a:buSzPts val="2800"/>
              <a:buFont typeface="Poppins"/>
              <a:buChar char="●"/>
            </a:pPr>
            <a:r>
              <a:rPr lang="en-US" sz="2800">
                <a:solidFill>
                  <a:srgbClr val="222222"/>
                </a:solidFill>
                <a:latin typeface="Poppins"/>
                <a:ea typeface="Poppins"/>
                <a:cs typeface="Poppins"/>
                <a:sym typeface="Poppins"/>
              </a:rPr>
              <a:t>Book Study </a:t>
            </a:r>
            <a:endParaRPr sz="2800">
              <a:solidFill>
                <a:srgbClr val="222222"/>
              </a:solidFill>
              <a:latin typeface="Poppins"/>
              <a:ea typeface="Poppins"/>
              <a:cs typeface="Poppins"/>
              <a:sym typeface="Poppins"/>
            </a:endParaRPr>
          </a:p>
          <a:p>
            <a:pPr indent="0" lvl="0" marL="457200" rtl="0" algn="l">
              <a:lnSpc>
                <a:spcPct val="105000"/>
              </a:lnSpc>
              <a:spcBef>
                <a:spcPts val="500"/>
              </a:spcBef>
              <a:spcAft>
                <a:spcPts val="0"/>
              </a:spcAft>
              <a:buNone/>
            </a:pPr>
            <a:r>
              <a:t/>
            </a:r>
            <a:endParaRPr sz="2800">
              <a:solidFill>
                <a:srgbClr val="222222"/>
              </a:solidFill>
              <a:latin typeface="Poppins"/>
              <a:ea typeface="Poppins"/>
              <a:cs typeface="Poppins"/>
              <a:sym typeface="Poppins"/>
            </a:endParaRPr>
          </a:p>
          <a:p>
            <a:pPr indent="-406400" lvl="0" marL="457200" rtl="0" algn="l">
              <a:lnSpc>
                <a:spcPct val="105000"/>
              </a:lnSpc>
              <a:spcBef>
                <a:spcPts val="500"/>
              </a:spcBef>
              <a:spcAft>
                <a:spcPts val="0"/>
              </a:spcAft>
              <a:buClr>
                <a:srgbClr val="222222"/>
              </a:buClr>
              <a:buSzPts val="2800"/>
              <a:buFont typeface="Poppins"/>
              <a:buChar char="●"/>
            </a:pPr>
            <a:r>
              <a:rPr lang="en-US" sz="2800">
                <a:solidFill>
                  <a:srgbClr val="222222"/>
                </a:solidFill>
                <a:latin typeface="Poppins"/>
                <a:ea typeface="Poppins"/>
                <a:cs typeface="Poppins"/>
                <a:sym typeface="Poppins"/>
              </a:rPr>
              <a:t>Share articles and podcasts</a:t>
            </a:r>
            <a:endParaRPr sz="2800">
              <a:solidFill>
                <a:srgbClr val="222222"/>
              </a:solidFill>
              <a:latin typeface="Poppins"/>
              <a:ea typeface="Poppins"/>
              <a:cs typeface="Poppins"/>
              <a:sym typeface="Poppins"/>
            </a:endParaRPr>
          </a:p>
          <a:p>
            <a:pPr indent="-387350" lvl="1" marL="914400" rtl="0" algn="l">
              <a:lnSpc>
                <a:spcPct val="105000"/>
              </a:lnSpc>
              <a:spcBef>
                <a:spcPts val="0"/>
              </a:spcBef>
              <a:spcAft>
                <a:spcPts val="0"/>
              </a:spcAft>
              <a:buClr>
                <a:srgbClr val="222222"/>
              </a:buClr>
              <a:buSzPts val="2500"/>
              <a:buFont typeface="Poppins"/>
              <a:buChar char="○"/>
            </a:pPr>
            <a:r>
              <a:rPr lang="en-US" sz="2500">
                <a:solidFill>
                  <a:srgbClr val="222222"/>
                </a:solidFill>
                <a:latin typeface="Poppins"/>
                <a:ea typeface="Poppins"/>
                <a:cs typeface="Poppins"/>
                <a:sym typeface="Poppins"/>
              </a:rPr>
              <a:t>The Reading League - Defining Guide</a:t>
            </a:r>
            <a:endParaRPr sz="2500">
              <a:solidFill>
                <a:srgbClr val="222222"/>
              </a:solidFill>
              <a:latin typeface="Poppins"/>
              <a:ea typeface="Poppins"/>
              <a:cs typeface="Poppins"/>
              <a:sym typeface="Poppins"/>
            </a:endParaRPr>
          </a:p>
          <a:p>
            <a:pPr indent="0" lvl="0" marL="914400" rtl="0" algn="l">
              <a:lnSpc>
                <a:spcPct val="105000"/>
              </a:lnSpc>
              <a:spcBef>
                <a:spcPts val="500"/>
              </a:spcBef>
              <a:spcAft>
                <a:spcPts val="0"/>
              </a:spcAft>
              <a:buNone/>
            </a:pPr>
            <a:r>
              <a:t/>
            </a:r>
            <a:endParaRPr sz="2500">
              <a:solidFill>
                <a:srgbClr val="222222"/>
              </a:solidFill>
              <a:latin typeface="Poppins"/>
              <a:ea typeface="Poppins"/>
              <a:cs typeface="Poppins"/>
              <a:sym typeface="Poppins"/>
            </a:endParaRPr>
          </a:p>
          <a:p>
            <a:pPr indent="-406400" lvl="0" marL="457200" rtl="0" algn="l">
              <a:lnSpc>
                <a:spcPct val="105000"/>
              </a:lnSpc>
              <a:spcBef>
                <a:spcPts val="500"/>
              </a:spcBef>
              <a:spcAft>
                <a:spcPts val="0"/>
              </a:spcAft>
              <a:buClr>
                <a:srgbClr val="222222"/>
              </a:buClr>
              <a:buSzPts val="2800"/>
              <a:buFont typeface="Poppins"/>
              <a:buChar char="●"/>
            </a:pPr>
            <a:r>
              <a:rPr lang="en-US" sz="2800">
                <a:solidFill>
                  <a:srgbClr val="222222"/>
                </a:solidFill>
                <a:latin typeface="Poppins"/>
                <a:ea typeface="Poppins"/>
                <a:cs typeface="Poppins"/>
                <a:sym typeface="Poppins"/>
              </a:rPr>
              <a:t>Provide professional learning on the </a:t>
            </a:r>
            <a:r>
              <a:rPr lang="en-US" sz="2800">
                <a:solidFill>
                  <a:srgbClr val="222222"/>
                </a:solidFill>
                <a:latin typeface="Poppins"/>
                <a:ea typeface="Poppins"/>
                <a:cs typeface="Poppins"/>
                <a:sym typeface="Poppins"/>
              </a:rPr>
              <a:t>science</a:t>
            </a:r>
            <a:r>
              <a:rPr lang="en-US" sz="2800">
                <a:solidFill>
                  <a:srgbClr val="222222"/>
                </a:solidFill>
                <a:latin typeface="Poppins"/>
                <a:ea typeface="Poppins"/>
                <a:cs typeface="Poppins"/>
                <a:sym typeface="Poppins"/>
              </a:rPr>
              <a:t> of reading</a:t>
            </a:r>
            <a:endParaRPr sz="2800">
              <a:solidFill>
                <a:srgbClr val="222222"/>
              </a:solidFill>
              <a:latin typeface="Poppins"/>
              <a:ea typeface="Poppins"/>
              <a:cs typeface="Poppins"/>
              <a:sym typeface="Poppins"/>
            </a:endParaRPr>
          </a:p>
          <a:p>
            <a:pPr indent="-419100" lvl="1" marL="914400" rtl="0" algn="l">
              <a:lnSpc>
                <a:spcPct val="105000"/>
              </a:lnSpc>
              <a:spcBef>
                <a:spcPts val="0"/>
              </a:spcBef>
              <a:spcAft>
                <a:spcPts val="0"/>
              </a:spcAft>
              <a:buClr>
                <a:srgbClr val="222222"/>
              </a:buClr>
              <a:buSzPts val="3000"/>
              <a:buFont typeface="Poppins"/>
              <a:buChar char="○"/>
            </a:pPr>
            <a:r>
              <a:rPr lang="en-US" sz="2800">
                <a:solidFill>
                  <a:srgbClr val="222222"/>
                </a:solidFill>
                <a:latin typeface="Poppins"/>
                <a:ea typeface="Poppins"/>
                <a:cs typeface="Poppins"/>
                <a:sym typeface="Poppins"/>
              </a:rPr>
              <a:t>GLP offers 2 hour PD sessions</a:t>
            </a:r>
            <a:r>
              <a:rPr lang="en-US" sz="3000">
                <a:solidFill>
                  <a:srgbClr val="222222"/>
                </a:solidFill>
                <a:latin typeface="Poppins"/>
                <a:ea typeface="Poppins"/>
                <a:cs typeface="Poppins"/>
                <a:sym typeface="Poppins"/>
              </a:rPr>
              <a:t> </a:t>
            </a:r>
            <a:endParaRPr sz="3000">
              <a:solidFill>
                <a:srgbClr val="222222"/>
              </a:solidFill>
              <a:latin typeface="Poppins"/>
              <a:ea typeface="Poppins"/>
              <a:cs typeface="Poppins"/>
              <a:sym typeface="Poppins"/>
            </a:endParaRPr>
          </a:p>
          <a:p>
            <a:pPr indent="0" lvl="0" marL="914400" rtl="0" algn="l">
              <a:lnSpc>
                <a:spcPct val="105000"/>
              </a:lnSpc>
              <a:spcBef>
                <a:spcPts val="500"/>
              </a:spcBef>
              <a:spcAft>
                <a:spcPts val="0"/>
              </a:spcAft>
              <a:buNone/>
            </a:pPr>
            <a:r>
              <a:t/>
            </a:r>
            <a:endParaRPr sz="3000">
              <a:solidFill>
                <a:srgbClr val="222222"/>
              </a:solidFill>
              <a:latin typeface="Poppins"/>
              <a:ea typeface="Poppins"/>
              <a:cs typeface="Poppins"/>
              <a:sym typeface="Poppins"/>
            </a:endParaRPr>
          </a:p>
        </p:txBody>
      </p:sp>
      <p:pic>
        <p:nvPicPr>
          <p:cNvPr id="929" name="Google Shape;929;p128"/>
          <p:cNvPicPr preferRelativeResize="0"/>
          <p:nvPr/>
        </p:nvPicPr>
        <p:blipFill>
          <a:blip r:embed="rId3">
            <a:alphaModFix/>
          </a:blip>
          <a:stretch>
            <a:fillRect/>
          </a:stretch>
        </p:blipFill>
        <p:spPr>
          <a:xfrm>
            <a:off x="7826375" y="2255525"/>
            <a:ext cx="4174349" cy="31307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0" st="0"/>
                                            </p:txEl>
                                          </p:spTgt>
                                        </p:tgtEl>
                                        <p:attrNameLst>
                                          <p:attrName>style.visibility</p:attrName>
                                        </p:attrNameLst>
                                      </p:cBhvr>
                                      <p:to>
                                        <p:strVal val="visible"/>
                                      </p:to>
                                    </p:set>
                                    <p:animEffect filter="fade" transition="in">
                                      <p:cBhvr>
                                        <p:cTn dur="1000"/>
                                        <p:tgtEl>
                                          <p:spTgt spid="9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1" st="1"/>
                                            </p:txEl>
                                          </p:spTgt>
                                        </p:tgtEl>
                                        <p:attrNameLst>
                                          <p:attrName>style.visibility</p:attrName>
                                        </p:attrNameLst>
                                      </p:cBhvr>
                                      <p:to>
                                        <p:strVal val="visible"/>
                                      </p:to>
                                    </p:set>
                                    <p:animEffect filter="fade" transition="in">
                                      <p:cBhvr>
                                        <p:cTn dur="1000"/>
                                        <p:tgtEl>
                                          <p:spTgt spid="9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2" st="2"/>
                                            </p:txEl>
                                          </p:spTgt>
                                        </p:tgtEl>
                                        <p:attrNameLst>
                                          <p:attrName>style.visibility</p:attrName>
                                        </p:attrNameLst>
                                      </p:cBhvr>
                                      <p:to>
                                        <p:strVal val="visible"/>
                                      </p:to>
                                    </p:set>
                                    <p:animEffect filter="fade" transition="in">
                                      <p:cBhvr>
                                        <p:cTn dur="1000"/>
                                        <p:tgtEl>
                                          <p:spTgt spid="9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3" st="3"/>
                                            </p:txEl>
                                          </p:spTgt>
                                        </p:tgtEl>
                                        <p:attrNameLst>
                                          <p:attrName>style.visibility</p:attrName>
                                        </p:attrNameLst>
                                      </p:cBhvr>
                                      <p:to>
                                        <p:strVal val="visible"/>
                                      </p:to>
                                    </p:set>
                                    <p:animEffect filter="fade" transition="in">
                                      <p:cBhvr>
                                        <p:cTn dur="1000"/>
                                        <p:tgtEl>
                                          <p:spTgt spid="9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4" st="4"/>
                                            </p:txEl>
                                          </p:spTgt>
                                        </p:tgtEl>
                                        <p:attrNameLst>
                                          <p:attrName>style.visibility</p:attrName>
                                        </p:attrNameLst>
                                      </p:cBhvr>
                                      <p:to>
                                        <p:strVal val="visible"/>
                                      </p:to>
                                    </p:set>
                                    <p:animEffect filter="fade" transition="in">
                                      <p:cBhvr>
                                        <p:cTn dur="1000"/>
                                        <p:tgtEl>
                                          <p:spTgt spid="9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5" st="5"/>
                                            </p:txEl>
                                          </p:spTgt>
                                        </p:tgtEl>
                                        <p:attrNameLst>
                                          <p:attrName>style.visibility</p:attrName>
                                        </p:attrNameLst>
                                      </p:cBhvr>
                                      <p:to>
                                        <p:strVal val="visible"/>
                                      </p:to>
                                    </p:set>
                                    <p:animEffect filter="fade" transition="in">
                                      <p:cBhvr>
                                        <p:cTn dur="1000"/>
                                        <p:tgtEl>
                                          <p:spTgt spid="92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6" st="6"/>
                                            </p:txEl>
                                          </p:spTgt>
                                        </p:tgtEl>
                                        <p:attrNameLst>
                                          <p:attrName>style.visibility</p:attrName>
                                        </p:attrNameLst>
                                      </p:cBhvr>
                                      <p:to>
                                        <p:strVal val="visible"/>
                                      </p:to>
                                    </p:set>
                                    <p:animEffect filter="fade" transition="in">
                                      <p:cBhvr>
                                        <p:cTn dur="1000"/>
                                        <p:tgtEl>
                                          <p:spTgt spid="92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7" st="7"/>
                                            </p:txEl>
                                          </p:spTgt>
                                        </p:tgtEl>
                                        <p:attrNameLst>
                                          <p:attrName>style.visibility</p:attrName>
                                        </p:attrNameLst>
                                      </p:cBhvr>
                                      <p:to>
                                        <p:strVal val="visible"/>
                                      </p:to>
                                    </p:set>
                                    <p:animEffect filter="fade" transition="in">
                                      <p:cBhvr>
                                        <p:cTn dur="1000"/>
                                        <p:tgtEl>
                                          <p:spTgt spid="92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8" st="8"/>
                                            </p:txEl>
                                          </p:spTgt>
                                        </p:tgtEl>
                                        <p:attrNameLst>
                                          <p:attrName>style.visibility</p:attrName>
                                        </p:attrNameLst>
                                      </p:cBhvr>
                                      <p:to>
                                        <p:strVal val="visible"/>
                                      </p:to>
                                    </p:set>
                                    <p:animEffect filter="fade" transition="in">
                                      <p:cBhvr>
                                        <p:cTn dur="1000"/>
                                        <p:tgtEl>
                                          <p:spTgt spid="92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xEl>
                                              <p:pRg end="9" st="9"/>
                                            </p:txEl>
                                          </p:spTgt>
                                        </p:tgtEl>
                                        <p:attrNameLst>
                                          <p:attrName>style.visibility</p:attrName>
                                        </p:attrNameLst>
                                      </p:cBhvr>
                                      <p:to>
                                        <p:strVal val="visible"/>
                                      </p:to>
                                    </p:set>
                                    <p:animEffect filter="fade" transition="in">
                                      <p:cBhvr>
                                        <p:cTn dur="1000"/>
                                        <p:tgtEl>
                                          <p:spTgt spid="928">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29"/>
          <p:cNvSpPr txBox="1"/>
          <p:nvPr>
            <p:ph type="title"/>
          </p:nvPr>
        </p:nvSpPr>
        <p:spPr>
          <a:xfrm>
            <a:off x="673475" y="357950"/>
            <a:ext cx="9167100" cy="937500"/>
          </a:xfrm>
          <a:prstGeom prst="rect">
            <a:avLst/>
          </a:prstGeom>
          <a:noFill/>
          <a:ln>
            <a:noFill/>
          </a:ln>
        </p:spPr>
        <p:txBody>
          <a:bodyPr anchorCtr="0" anchor="ctr" bIns="45675" lIns="91375" spcFirstLastPara="1" rIns="91375" wrap="square" tIns="45675">
            <a:noAutofit/>
          </a:bodyPr>
          <a:lstStyle/>
          <a:p>
            <a:pPr indent="0" lvl="0" marL="0" rtl="0" algn="l">
              <a:lnSpc>
                <a:spcPct val="80000"/>
              </a:lnSpc>
              <a:spcBef>
                <a:spcPts val="0"/>
              </a:spcBef>
              <a:spcAft>
                <a:spcPts val="0"/>
              </a:spcAft>
              <a:buSzPts val="2400"/>
              <a:buNone/>
            </a:pPr>
            <a:r>
              <a:rPr lang="en-US" sz="4800">
                <a:solidFill>
                  <a:srgbClr val="326195"/>
                </a:solidFill>
                <a:latin typeface="Poppins"/>
                <a:ea typeface="Poppins"/>
                <a:cs typeface="Poppins"/>
                <a:sym typeface="Poppins"/>
              </a:rPr>
              <a:t>Share with your group</a:t>
            </a:r>
            <a:endParaRPr sz="4800">
              <a:latin typeface="Poppins"/>
              <a:ea typeface="Poppins"/>
              <a:cs typeface="Poppins"/>
              <a:sym typeface="Poppins"/>
            </a:endParaRPr>
          </a:p>
        </p:txBody>
      </p:sp>
      <p:sp>
        <p:nvSpPr>
          <p:cNvPr id="935" name="Google Shape;935;p129"/>
          <p:cNvSpPr txBox="1"/>
          <p:nvPr>
            <p:ph idx="1" type="body"/>
          </p:nvPr>
        </p:nvSpPr>
        <p:spPr>
          <a:xfrm>
            <a:off x="673475" y="1460200"/>
            <a:ext cx="5693700" cy="273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0" lang="en-US" sz="3000">
                <a:solidFill>
                  <a:srgbClr val="383838"/>
                </a:solidFill>
              </a:rPr>
              <a:t>How do you plan to stay informed about the science of reading?</a:t>
            </a:r>
            <a:endParaRPr b="0" sz="3000">
              <a:solidFill>
                <a:srgbClr val="383838"/>
              </a:solidFill>
            </a:endParaRPr>
          </a:p>
          <a:p>
            <a:pPr indent="0" lvl="0" marL="0" rtl="0" algn="l">
              <a:lnSpc>
                <a:spcPct val="100000"/>
              </a:lnSpc>
              <a:spcBef>
                <a:spcPts val="0"/>
              </a:spcBef>
              <a:spcAft>
                <a:spcPts val="0"/>
              </a:spcAft>
              <a:buNone/>
            </a:pPr>
            <a:r>
              <a:t/>
            </a:r>
            <a:endParaRPr b="0" sz="3000">
              <a:solidFill>
                <a:srgbClr val="383838"/>
              </a:solidFill>
            </a:endParaRPr>
          </a:p>
          <a:p>
            <a:pPr indent="0" lvl="0" marL="0" rtl="0" algn="l">
              <a:lnSpc>
                <a:spcPct val="100000"/>
              </a:lnSpc>
              <a:spcBef>
                <a:spcPts val="0"/>
              </a:spcBef>
              <a:spcAft>
                <a:spcPts val="0"/>
              </a:spcAft>
              <a:buNone/>
            </a:pPr>
            <a:r>
              <a:rPr b="0" lang="en-US" sz="3000">
                <a:solidFill>
                  <a:srgbClr val="383838"/>
                </a:solidFill>
              </a:rPr>
              <a:t>How do you plan to bring the science of reading to your teachers? </a:t>
            </a:r>
            <a:endParaRPr b="0" sz="3000">
              <a:solidFill>
                <a:srgbClr val="383838"/>
              </a:solidFill>
            </a:endParaRPr>
          </a:p>
          <a:p>
            <a:pPr indent="0" lvl="0" marL="0" rtl="0" algn="l">
              <a:lnSpc>
                <a:spcPct val="100000"/>
              </a:lnSpc>
              <a:spcBef>
                <a:spcPts val="0"/>
              </a:spcBef>
              <a:spcAft>
                <a:spcPts val="0"/>
              </a:spcAft>
              <a:buNone/>
            </a:pPr>
            <a:r>
              <a:t/>
            </a:r>
            <a:endParaRPr sz="3000">
              <a:solidFill>
                <a:schemeClr val="accent6"/>
              </a:solidFill>
            </a:endParaRPr>
          </a:p>
          <a:p>
            <a:pPr indent="0" lvl="0" marL="0" rtl="0" algn="l">
              <a:lnSpc>
                <a:spcPct val="100000"/>
              </a:lnSpc>
              <a:spcBef>
                <a:spcPts val="0"/>
              </a:spcBef>
              <a:spcAft>
                <a:spcPts val="0"/>
              </a:spcAft>
              <a:buNone/>
            </a:pPr>
            <a:r>
              <a:rPr lang="en-US" sz="3000">
                <a:solidFill>
                  <a:schemeClr val="accent6"/>
                </a:solidFill>
              </a:rPr>
              <a:t>REFLECTION SHEET</a:t>
            </a:r>
            <a:endParaRPr sz="3000">
              <a:solidFill>
                <a:schemeClr val="accent6"/>
              </a:solidFill>
            </a:endParaRPr>
          </a:p>
        </p:txBody>
      </p:sp>
      <p:sp>
        <p:nvSpPr>
          <p:cNvPr id="936" name="Google Shape;936;p12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937" name="Google Shape;937;p129"/>
          <p:cNvPicPr preferRelativeResize="0"/>
          <p:nvPr/>
        </p:nvPicPr>
        <p:blipFill>
          <a:blip r:embed="rId3">
            <a:alphaModFix/>
          </a:blip>
          <a:stretch>
            <a:fillRect/>
          </a:stretch>
        </p:blipFill>
        <p:spPr>
          <a:xfrm>
            <a:off x="4780050" y="2540250"/>
            <a:ext cx="6882099" cy="3586651"/>
          </a:xfrm>
          <a:prstGeom prst="rect">
            <a:avLst/>
          </a:prstGeom>
          <a:noFill/>
          <a:ln>
            <a:noFill/>
          </a:ln>
        </p:spPr>
      </p:pic>
      <p:sp>
        <p:nvSpPr>
          <p:cNvPr id="938" name="Google Shape;938;p129"/>
          <p:cNvSpPr txBox="1"/>
          <p:nvPr/>
        </p:nvSpPr>
        <p:spPr>
          <a:xfrm>
            <a:off x="6367325" y="2938750"/>
            <a:ext cx="5198700" cy="2692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Think &amp;</a:t>
            </a:r>
            <a:endParaRPr b="1" sz="4800">
              <a:solidFill>
                <a:srgbClr val="00649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 Share</a:t>
            </a:r>
            <a:endParaRPr i="1" sz="4800">
              <a:solidFill>
                <a:srgbClr val="00649B"/>
              </a:solidFill>
              <a:latin typeface="Poppins"/>
              <a:ea typeface="Poppins"/>
              <a:cs typeface="Poppins"/>
              <a:sym typeface="Poppins"/>
            </a:endParaRPr>
          </a:p>
        </p:txBody>
      </p:sp>
      <p:pic>
        <p:nvPicPr>
          <p:cNvPr id="939" name="Google Shape;939;p129"/>
          <p:cNvPicPr preferRelativeResize="0"/>
          <p:nvPr/>
        </p:nvPicPr>
        <p:blipFill>
          <a:blip r:embed="rId4">
            <a:alphaModFix/>
          </a:blip>
          <a:stretch>
            <a:fillRect/>
          </a:stretch>
        </p:blipFill>
        <p:spPr>
          <a:xfrm>
            <a:off x="4780050" y="4198300"/>
            <a:ext cx="2488450" cy="248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xEl>
                                              <p:pRg end="0" st="0"/>
                                            </p:txEl>
                                          </p:spTgt>
                                        </p:tgtEl>
                                        <p:attrNameLst>
                                          <p:attrName>style.visibility</p:attrName>
                                        </p:attrNameLst>
                                      </p:cBhvr>
                                      <p:to>
                                        <p:strVal val="visible"/>
                                      </p:to>
                                    </p:set>
                                    <p:animEffect filter="fade" transition="in">
                                      <p:cBhvr>
                                        <p:cTn dur="1000"/>
                                        <p:tgtEl>
                                          <p:spTgt spid="9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xEl>
                                              <p:pRg end="1" st="1"/>
                                            </p:txEl>
                                          </p:spTgt>
                                        </p:tgtEl>
                                        <p:attrNameLst>
                                          <p:attrName>style.visibility</p:attrName>
                                        </p:attrNameLst>
                                      </p:cBhvr>
                                      <p:to>
                                        <p:strVal val="visible"/>
                                      </p:to>
                                    </p:set>
                                    <p:animEffect filter="fade" transition="in">
                                      <p:cBhvr>
                                        <p:cTn dur="1000"/>
                                        <p:tgtEl>
                                          <p:spTgt spid="9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xEl>
                                              <p:pRg end="2" st="2"/>
                                            </p:txEl>
                                          </p:spTgt>
                                        </p:tgtEl>
                                        <p:attrNameLst>
                                          <p:attrName>style.visibility</p:attrName>
                                        </p:attrNameLst>
                                      </p:cBhvr>
                                      <p:to>
                                        <p:strVal val="visible"/>
                                      </p:to>
                                    </p:set>
                                    <p:animEffect filter="fade" transition="in">
                                      <p:cBhvr>
                                        <p:cTn dur="1000"/>
                                        <p:tgtEl>
                                          <p:spTgt spid="9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xEl>
                                              <p:pRg end="3" st="3"/>
                                            </p:txEl>
                                          </p:spTgt>
                                        </p:tgtEl>
                                        <p:attrNameLst>
                                          <p:attrName>style.visibility</p:attrName>
                                        </p:attrNameLst>
                                      </p:cBhvr>
                                      <p:to>
                                        <p:strVal val="visible"/>
                                      </p:to>
                                    </p:set>
                                    <p:animEffect filter="fade" transition="in">
                                      <p:cBhvr>
                                        <p:cTn dur="1000"/>
                                        <p:tgtEl>
                                          <p:spTgt spid="9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xEl>
                                              <p:pRg end="4" st="4"/>
                                            </p:txEl>
                                          </p:spTgt>
                                        </p:tgtEl>
                                        <p:attrNameLst>
                                          <p:attrName>style.visibility</p:attrName>
                                        </p:attrNameLst>
                                      </p:cBhvr>
                                      <p:to>
                                        <p:strVal val="visible"/>
                                      </p:to>
                                    </p:set>
                                    <p:animEffect filter="fade" transition="in">
                                      <p:cBhvr>
                                        <p:cTn dur="1000"/>
                                        <p:tgtEl>
                                          <p:spTgt spid="93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130"/>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945" name="Google Shape;945;p1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46" name="Google Shape;946;p130"/>
          <p:cNvSpPr txBox="1"/>
          <p:nvPr/>
        </p:nvSpPr>
        <p:spPr>
          <a:xfrm>
            <a:off x="250500" y="714925"/>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a:solidFill>
                  <a:srgbClr val="383838"/>
                </a:solidFill>
              </a:rPr>
              <a:t>Analyze and Adjust Assessments</a:t>
            </a:r>
            <a:endParaRPr b="1" i="0" sz="5500" u="none" cap="none" strike="noStrike">
              <a:solidFill>
                <a:srgbClr val="00649D"/>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31"/>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t/>
            </a:r>
            <a:endParaRPr sz="3600">
              <a:solidFill>
                <a:srgbClr val="00599C"/>
              </a:solidFill>
              <a:latin typeface="Poppins"/>
              <a:ea typeface="Poppins"/>
              <a:cs typeface="Poppins"/>
              <a:sym typeface="Poppins"/>
            </a:endParaRPr>
          </a:p>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Analyze and adjust assessments</a:t>
            </a:r>
            <a:endParaRPr sz="3600">
              <a:solidFill>
                <a:srgbClr val="00599C"/>
              </a:solidFill>
              <a:latin typeface="Poppins"/>
              <a:ea typeface="Poppins"/>
              <a:cs typeface="Poppins"/>
              <a:sym typeface="Poppins"/>
            </a:endParaRPr>
          </a:p>
        </p:txBody>
      </p:sp>
      <p:sp>
        <p:nvSpPr>
          <p:cNvPr id="953" name="Google Shape;953;p131"/>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54" name="Google Shape;954;p131"/>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955" name="Google Shape;955;p131"/>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406400" lvl="0" marL="457200" rtl="0" algn="l">
              <a:lnSpc>
                <a:spcPct val="105000"/>
              </a:lnSpc>
              <a:spcBef>
                <a:spcPts val="500"/>
              </a:spcBef>
              <a:spcAft>
                <a:spcPts val="0"/>
              </a:spcAft>
              <a:buClr>
                <a:srgbClr val="222222"/>
              </a:buClr>
              <a:buSzPts val="2800"/>
              <a:buChar char="●"/>
            </a:pPr>
            <a:r>
              <a:rPr b="1" lang="en-US" sz="2800">
                <a:solidFill>
                  <a:srgbClr val="222222"/>
                </a:solidFill>
                <a:latin typeface="Arial"/>
                <a:ea typeface="Arial"/>
                <a:cs typeface="Arial"/>
                <a:sym typeface="Arial"/>
              </a:rPr>
              <a:t>Why do we assess?</a:t>
            </a:r>
            <a:endParaRPr b="1" sz="2800">
              <a:solidFill>
                <a:srgbClr val="222222"/>
              </a:solidFill>
              <a:latin typeface="Arial"/>
              <a:ea typeface="Arial"/>
              <a:cs typeface="Arial"/>
              <a:sym typeface="Arial"/>
            </a:endParaRPr>
          </a:p>
          <a:p>
            <a:pPr indent="-406400" lvl="1" marL="914400" rtl="0" algn="l">
              <a:lnSpc>
                <a:spcPct val="105000"/>
              </a:lnSpc>
              <a:spcBef>
                <a:spcPts val="0"/>
              </a:spcBef>
              <a:spcAft>
                <a:spcPts val="0"/>
              </a:spcAft>
              <a:buClr>
                <a:srgbClr val="222222"/>
              </a:buClr>
              <a:buSzPts val="2800"/>
              <a:buFont typeface="Arial"/>
              <a:buChar char="○"/>
            </a:pPr>
            <a:r>
              <a:rPr lang="en-US" sz="2800">
                <a:solidFill>
                  <a:srgbClr val="222222"/>
                </a:solidFill>
              </a:rPr>
              <a:t>Evaluate students and school wide progress</a:t>
            </a:r>
            <a:endParaRPr sz="2800">
              <a:solidFill>
                <a:srgbClr val="222222"/>
              </a:solidFill>
            </a:endParaRPr>
          </a:p>
          <a:p>
            <a:pPr indent="-406400" lvl="1" marL="914400" rtl="0" algn="l">
              <a:lnSpc>
                <a:spcPct val="105000"/>
              </a:lnSpc>
              <a:spcBef>
                <a:spcPts val="0"/>
              </a:spcBef>
              <a:spcAft>
                <a:spcPts val="0"/>
              </a:spcAft>
              <a:buClr>
                <a:srgbClr val="222222"/>
              </a:buClr>
              <a:buSzPts val="2800"/>
              <a:buChar char="○"/>
            </a:pPr>
            <a:r>
              <a:rPr lang="en-US" sz="2800">
                <a:solidFill>
                  <a:srgbClr val="222222"/>
                </a:solidFill>
              </a:rPr>
              <a:t>Inform instruction (small group and pull out intervention)</a:t>
            </a:r>
            <a:endParaRPr sz="2800">
              <a:solidFill>
                <a:srgbClr val="222222"/>
              </a:solidFill>
            </a:endParaRPr>
          </a:p>
          <a:p>
            <a:pPr indent="-406400" lvl="0" marL="457200" rtl="0" algn="l">
              <a:lnSpc>
                <a:spcPct val="105000"/>
              </a:lnSpc>
              <a:spcBef>
                <a:spcPts val="0"/>
              </a:spcBef>
              <a:spcAft>
                <a:spcPts val="0"/>
              </a:spcAft>
              <a:buClr>
                <a:srgbClr val="222222"/>
              </a:buClr>
              <a:buSzPts val="2800"/>
              <a:buChar char="●"/>
            </a:pPr>
            <a:r>
              <a:rPr b="1" lang="en-US" sz="2800">
                <a:solidFill>
                  <a:srgbClr val="222222"/>
                </a:solidFill>
                <a:latin typeface="Arial"/>
                <a:ea typeface="Arial"/>
                <a:cs typeface="Arial"/>
                <a:sym typeface="Arial"/>
              </a:rPr>
              <a:t>Assessment Programs </a:t>
            </a:r>
            <a:endParaRPr b="1" sz="2800">
              <a:solidFill>
                <a:srgbClr val="222222"/>
              </a:solidFill>
              <a:latin typeface="Arial"/>
              <a:ea typeface="Arial"/>
              <a:cs typeface="Arial"/>
              <a:sym typeface="Arial"/>
            </a:endParaRPr>
          </a:p>
          <a:p>
            <a:pPr indent="-406400" lvl="1" marL="914400" rtl="0" algn="l">
              <a:lnSpc>
                <a:spcPct val="105000"/>
              </a:lnSpc>
              <a:spcBef>
                <a:spcPts val="0"/>
              </a:spcBef>
              <a:spcAft>
                <a:spcPts val="0"/>
              </a:spcAft>
              <a:buClr>
                <a:srgbClr val="222222"/>
              </a:buClr>
              <a:buSzPts val="2800"/>
              <a:buChar char="○"/>
            </a:pPr>
            <a:r>
              <a:rPr lang="en-US" sz="2800">
                <a:solidFill>
                  <a:srgbClr val="222222"/>
                </a:solidFill>
              </a:rPr>
              <a:t>aimswebPlus, FastBridge, and more </a:t>
            </a:r>
            <a:endParaRPr sz="2800">
              <a:solidFill>
                <a:srgbClr val="222222"/>
              </a:solidFill>
            </a:endParaRPr>
          </a:p>
          <a:p>
            <a:pPr indent="0" lvl="0" marL="0" rtl="0" algn="l">
              <a:lnSpc>
                <a:spcPct val="105000"/>
              </a:lnSpc>
              <a:spcBef>
                <a:spcPts val="1000"/>
              </a:spcBef>
              <a:spcAft>
                <a:spcPts val="0"/>
              </a:spcAft>
              <a:buNone/>
            </a:pPr>
            <a:r>
              <a:rPr b="1" lang="en-US" sz="2800">
                <a:solidFill>
                  <a:srgbClr val="222222"/>
                </a:solidFill>
                <a:latin typeface="Arial"/>
                <a:ea typeface="Arial"/>
                <a:cs typeface="Arial"/>
                <a:sym typeface="Arial"/>
              </a:rPr>
              <a:t>Types of Assessments</a:t>
            </a:r>
            <a:endParaRPr b="1" sz="2800">
              <a:solidFill>
                <a:srgbClr val="222222"/>
              </a:solidFill>
            </a:endParaRPr>
          </a:p>
          <a:p>
            <a:pPr indent="-406400" lvl="0" marL="457200" rtl="0" algn="l">
              <a:lnSpc>
                <a:spcPct val="105000"/>
              </a:lnSpc>
              <a:spcBef>
                <a:spcPts val="500"/>
              </a:spcBef>
              <a:spcAft>
                <a:spcPts val="0"/>
              </a:spcAft>
              <a:buClr>
                <a:srgbClr val="222222"/>
              </a:buClr>
              <a:buSzPts val="2800"/>
              <a:buFont typeface="Arial"/>
              <a:buChar char="●"/>
            </a:pPr>
            <a:r>
              <a:rPr lang="en-US" sz="2800">
                <a:solidFill>
                  <a:srgbClr val="222222"/>
                </a:solidFill>
                <a:latin typeface="Arial"/>
                <a:ea typeface="Arial"/>
                <a:cs typeface="Arial"/>
                <a:sym typeface="Arial"/>
              </a:rPr>
              <a:t>Benchmarking</a:t>
            </a:r>
            <a:endParaRPr sz="2800">
              <a:solidFill>
                <a:srgbClr val="222222"/>
              </a:solidFill>
              <a:latin typeface="Arial"/>
              <a:ea typeface="Arial"/>
              <a:cs typeface="Arial"/>
              <a:sym typeface="Arial"/>
            </a:endParaRPr>
          </a:p>
          <a:p>
            <a:pPr indent="-406400" lvl="0" marL="457200" rtl="0" algn="l">
              <a:lnSpc>
                <a:spcPct val="105000"/>
              </a:lnSpc>
              <a:spcBef>
                <a:spcPts val="0"/>
              </a:spcBef>
              <a:spcAft>
                <a:spcPts val="0"/>
              </a:spcAft>
              <a:buClr>
                <a:srgbClr val="222222"/>
              </a:buClr>
              <a:buSzPts val="2800"/>
              <a:buFont typeface="Arial"/>
              <a:buChar char="●"/>
            </a:pPr>
            <a:r>
              <a:rPr lang="en-US" sz="2800">
                <a:solidFill>
                  <a:srgbClr val="222222"/>
                </a:solidFill>
                <a:latin typeface="Arial"/>
                <a:ea typeface="Arial"/>
                <a:cs typeface="Arial"/>
                <a:sym typeface="Arial"/>
              </a:rPr>
              <a:t>Progress </a:t>
            </a:r>
            <a:r>
              <a:rPr lang="en-US" sz="2800">
                <a:solidFill>
                  <a:srgbClr val="222222"/>
                </a:solidFill>
                <a:latin typeface="Arial"/>
                <a:ea typeface="Arial"/>
                <a:cs typeface="Arial"/>
                <a:sym typeface="Arial"/>
              </a:rPr>
              <a:t>monitoring (every other week - at risk students)</a:t>
            </a:r>
            <a:endParaRPr sz="2800">
              <a:solidFill>
                <a:srgbClr val="222222"/>
              </a:solidFill>
            </a:endParaRPr>
          </a:p>
          <a:p>
            <a:pPr indent="-419100" lvl="0" marL="457200" rtl="0" algn="l">
              <a:lnSpc>
                <a:spcPct val="105000"/>
              </a:lnSpc>
              <a:spcBef>
                <a:spcPts val="0"/>
              </a:spcBef>
              <a:spcAft>
                <a:spcPts val="0"/>
              </a:spcAft>
              <a:buClr>
                <a:srgbClr val="222222"/>
              </a:buClr>
              <a:buSzPts val="3000"/>
              <a:buFont typeface="Arial"/>
              <a:buChar char="●"/>
            </a:pPr>
            <a:r>
              <a:rPr lang="en-US" sz="2800">
                <a:solidFill>
                  <a:srgbClr val="222222"/>
                </a:solidFill>
                <a:latin typeface="Arial"/>
                <a:ea typeface="Arial"/>
                <a:cs typeface="Arial"/>
                <a:sym typeface="Arial"/>
              </a:rPr>
              <a:t>Curriculum Based Assessments (Unit assessments)</a:t>
            </a:r>
            <a:r>
              <a:rPr lang="en-US" sz="3000">
                <a:solidFill>
                  <a:srgbClr val="222222"/>
                </a:solidFill>
                <a:latin typeface="Arial"/>
                <a:ea typeface="Arial"/>
                <a:cs typeface="Arial"/>
                <a:sym typeface="Arial"/>
              </a:rPr>
              <a:t> </a:t>
            </a:r>
            <a:endParaRPr sz="3000">
              <a:solidFill>
                <a:srgbClr val="22222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0" st="0"/>
                                            </p:txEl>
                                          </p:spTgt>
                                        </p:tgtEl>
                                        <p:attrNameLst>
                                          <p:attrName>style.visibility</p:attrName>
                                        </p:attrNameLst>
                                      </p:cBhvr>
                                      <p:to>
                                        <p:strVal val="visible"/>
                                      </p:to>
                                    </p:set>
                                    <p:animEffect filter="fade" transition="in">
                                      <p:cBhvr>
                                        <p:cTn dur="1000"/>
                                        <p:tgtEl>
                                          <p:spTgt spid="9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1" st="1"/>
                                            </p:txEl>
                                          </p:spTgt>
                                        </p:tgtEl>
                                        <p:attrNameLst>
                                          <p:attrName>style.visibility</p:attrName>
                                        </p:attrNameLst>
                                      </p:cBhvr>
                                      <p:to>
                                        <p:strVal val="visible"/>
                                      </p:to>
                                    </p:set>
                                    <p:animEffect filter="fade" transition="in">
                                      <p:cBhvr>
                                        <p:cTn dur="1000"/>
                                        <p:tgtEl>
                                          <p:spTgt spid="9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2" st="2"/>
                                            </p:txEl>
                                          </p:spTgt>
                                        </p:tgtEl>
                                        <p:attrNameLst>
                                          <p:attrName>style.visibility</p:attrName>
                                        </p:attrNameLst>
                                      </p:cBhvr>
                                      <p:to>
                                        <p:strVal val="visible"/>
                                      </p:to>
                                    </p:set>
                                    <p:animEffect filter="fade" transition="in">
                                      <p:cBhvr>
                                        <p:cTn dur="1000"/>
                                        <p:tgtEl>
                                          <p:spTgt spid="9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3" st="3"/>
                                            </p:txEl>
                                          </p:spTgt>
                                        </p:tgtEl>
                                        <p:attrNameLst>
                                          <p:attrName>style.visibility</p:attrName>
                                        </p:attrNameLst>
                                      </p:cBhvr>
                                      <p:to>
                                        <p:strVal val="visible"/>
                                      </p:to>
                                    </p:set>
                                    <p:animEffect filter="fade" transition="in">
                                      <p:cBhvr>
                                        <p:cTn dur="1000"/>
                                        <p:tgtEl>
                                          <p:spTgt spid="9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4" st="4"/>
                                            </p:txEl>
                                          </p:spTgt>
                                        </p:tgtEl>
                                        <p:attrNameLst>
                                          <p:attrName>style.visibility</p:attrName>
                                        </p:attrNameLst>
                                      </p:cBhvr>
                                      <p:to>
                                        <p:strVal val="visible"/>
                                      </p:to>
                                    </p:set>
                                    <p:animEffect filter="fade" transition="in">
                                      <p:cBhvr>
                                        <p:cTn dur="1000"/>
                                        <p:tgtEl>
                                          <p:spTgt spid="9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5" st="5"/>
                                            </p:txEl>
                                          </p:spTgt>
                                        </p:tgtEl>
                                        <p:attrNameLst>
                                          <p:attrName>style.visibility</p:attrName>
                                        </p:attrNameLst>
                                      </p:cBhvr>
                                      <p:to>
                                        <p:strVal val="visible"/>
                                      </p:to>
                                    </p:set>
                                    <p:animEffect filter="fade" transition="in">
                                      <p:cBhvr>
                                        <p:cTn dur="1000"/>
                                        <p:tgtEl>
                                          <p:spTgt spid="95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6" st="6"/>
                                            </p:txEl>
                                          </p:spTgt>
                                        </p:tgtEl>
                                        <p:attrNameLst>
                                          <p:attrName>style.visibility</p:attrName>
                                        </p:attrNameLst>
                                      </p:cBhvr>
                                      <p:to>
                                        <p:strVal val="visible"/>
                                      </p:to>
                                    </p:set>
                                    <p:animEffect filter="fade" transition="in">
                                      <p:cBhvr>
                                        <p:cTn dur="1000"/>
                                        <p:tgtEl>
                                          <p:spTgt spid="95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7" st="7"/>
                                            </p:txEl>
                                          </p:spTgt>
                                        </p:tgtEl>
                                        <p:attrNameLst>
                                          <p:attrName>style.visibility</p:attrName>
                                        </p:attrNameLst>
                                      </p:cBhvr>
                                      <p:to>
                                        <p:strVal val="visible"/>
                                      </p:to>
                                    </p:set>
                                    <p:animEffect filter="fade" transition="in">
                                      <p:cBhvr>
                                        <p:cTn dur="1000"/>
                                        <p:tgtEl>
                                          <p:spTgt spid="95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xEl>
                                              <p:pRg end="8" st="8"/>
                                            </p:txEl>
                                          </p:spTgt>
                                        </p:tgtEl>
                                        <p:attrNameLst>
                                          <p:attrName>style.visibility</p:attrName>
                                        </p:attrNameLst>
                                      </p:cBhvr>
                                      <p:to>
                                        <p:strVal val="visible"/>
                                      </p:to>
                                    </p:set>
                                    <p:animEffect filter="fade" transition="in">
                                      <p:cBhvr>
                                        <p:cTn dur="1000"/>
                                        <p:tgtEl>
                                          <p:spTgt spid="95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32"/>
          <p:cNvSpPr txBox="1"/>
          <p:nvPr>
            <p:ph type="title"/>
          </p:nvPr>
        </p:nvSpPr>
        <p:spPr>
          <a:xfrm>
            <a:off x="673475" y="357950"/>
            <a:ext cx="9167100" cy="937500"/>
          </a:xfrm>
          <a:prstGeom prst="rect">
            <a:avLst/>
          </a:prstGeom>
          <a:noFill/>
          <a:ln>
            <a:noFill/>
          </a:ln>
        </p:spPr>
        <p:txBody>
          <a:bodyPr anchorCtr="0" anchor="ctr" bIns="45675" lIns="91375" spcFirstLastPara="1" rIns="91375" wrap="square" tIns="45675">
            <a:noAutofit/>
          </a:bodyPr>
          <a:lstStyle/>
          <a:p>
            <a:pPr indent="0" lvl="0" marL="0" rtl="0" algn="l">
              <a:lnSpc>
                <a:spcPct val="80000"/>
              </a:lnSpc>
              <a:spcBef>
                <a:spcPts val="0"/>
              </a:spcBef>
              <a:spcAft>
                <a:spcPts val="0"/>
              </a:spcAft>
              <a:buSzPts val="2400"/>
              <a:buNone/>
            </a:pPr>
            <a:r>
              <a:rPr lang="en-US" sz="4800">
                <a:solidFill>
                  <a:srgbClr val="326195"/>
                </a:solidFill>
                <a:latin typeface="Poppins"/>
                <a:ea typeface="Poppins"/>
                <a:cs typeface="Poppins"/>
                <a:sym typeface="Poppins"/>
              </a:rPr>
              <a:t>Share with your group</a:t>
            </a:r>
            <a:endParaRPr sz="4800">
              <a:latin typeface="Poppins"/>
              <a:ea typeface="Poppins"/>
              <a:cs typeface="Poppins"/>
              <a:sym typeface="Poppins"/>
            </a:endParaRPr>
          </a:p>
        </p:txBody>
      </p:sp>
      <p:sp>
        <p:nvSpPr>
          <p:cNvPr id="961" name="Google Shape;961;p132"/>
          <p:cNvSpPr txBox="1"/>
          <p:nvPr>
            <p:ph idx="1" type="body"/>
          </p:nvPr>
        </p:nvSpPr>
        <p:spPr>
          <a:xfrm>
            <a:off x="673475" y="1460200"/>
            <a:ext cx="5693700" cy="273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0" lang="en-US" sz="3700">
                <a:solidFill>
                  <a:srgbClr val="383838"/>
                </a:solidFill>
              </a:rPr>
              <a:t>Did you have an “ah-ha!” moment about assessments?</a:t>
            </a:r>
            <a:endParaRPr b="0" sz="3700">
              <a:solidFill>
                <a:srgbClr val="383838"/>
              </a:solidFill>
            </a:endParaRPr>
          </a:p>
          <a:p>
            <a:pPr indent="0" lvl="0" marL="0" rtl="0" algn="l">
              <a:lnSpc>
                <a:spcPct val="100000"/>
              </a:lnSpc>
              <a:spcBef>
                <a:spcPts val="0"/>
              </a:spcBef>
              <a:spcAft>
                <a:spcPts val="0"/>
              </a:spcAft>
              <a:buNone/>
            </a:pPr>
            <a:r>
              <a:t/>
            </a:r>
            <a:endParaRPr b="0" sz="3700">
              <a:solidFill>
                <a:srgbClr val="383838"/>
              </a:solidFill>
            </a:endParaRPr>
          </a:p>
          <a:p>
            <a:pPr indent="0" lvl="0" marL="0" rtl="0" algn="l">
              <a:spcBef>
                <a:spcPts val="0"/>
              </a:spcBef>
              <a:spcAft>
                <a:spcPts val="0"/>
              </a:spcAft>
              <a:buClr>
                <a:schemeClr val="dk1"/>
              </a:buClr>
              <a:buSzPts val="1100"/>
              <a:buFont typeface="Arial"/>
              <a:buNone/>
            </a:pPr>
            <a:r>
              <a:rPr lang="en-US" sz="3000">
                <a:solidFill>
                  <a:schemeClr val="accent6"/>
                </a:solidFill>
              </a:rPr>
              <a:t>REFLECTION SHEET</a:t>
            </a:r>
            <a:endParaRPr b="0" sz="3700">
              <a:solidFill>
                <a:srgbClr val="383838"/>
              </a:solidFill>
            </a:endParaRPr>
          </a:p>
        </p:txBody>
      </p:sp>
      <p:sp>
        <p:nvSpPr>
          <p:cNvPr id="962" name="Google Shape;962;p13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963" name="Google Shape;963;p132"/>
          <p:cNvPicPr preferRelativeResize="0"/>
          <p:nvPr/>
        </p:nvPicPr>
        <p:blipFill>
          <a:blip r:embed="rId3">
            <a:alphaModFix/>
          </a:blip>
          <a:stretch>
            <a:fillRect/>
          </a:stretch>
        </p:blipFill>
        <p:spPr>
          <a:xfrm>
            <a:off x="4780050" y="2540250"/>
            <a:ext cx="6882099" cy="3586651"/>
          </a:xfrm>
          <a:prstGeom prst="rect">
            <a:avLst/>
          </a:prstGeom>
          <a:noFill/>
          <a:ln>
            <a:noFill/>
          </a:ln>
        </p:spPr>
      </p:pic>
      <p:sp>
        <p:nvSpPr>
          <p:cNvPr id="964" name="Google Shape;964;p132"/>
          <p:cNvSpPr txBox="1"/>
          <p:nvPr/>
        </p:nvSpPr>
        <p:spPr>
          <a:xfrm>
            <a:off x="6367325" y="2938750"/>
            <a:ext cx="5198700" cy="2692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Think &amp;</a:t>
            </a:r>
            <a:endParaRPr b="1" sz="4800">
              <a:solidFill>
                <a:srgbClr val="00649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 Share</a:t>
            </a:r>
            <a:endParaRPr i="1" sz="4800">
              <a:solidFill>
                <a:srgbClr val="00649B"/>
              </a:solidFill>
              <a:latin typeface="Poppins"/>
              <a:ea typeface="Poppins"/>
              <a:cs typeface="Poppins"/>
              <a:sym typeface="Poppins"/>
            </a:endParaRPr>
          </a:p>
        </p:txBody>
      </p:sp>
      <p:pic>
        <p:nvPicPr>
          <p:cNvPr id="965" name="Google Shape;965;p132"/>
          <p:cNvPicPr preferRelativeResize="0"/>
          <p:nvPr/>
        </p:nvPicPr>
        <p:blipFill>
          <a:blip r:embed="rId4">
            <a:alphaModFix/>
          </a:blip>
          <a:stretch>
            <a:fillRect/>
          </a:stretch>
        </p:blipFill>
        <p:spPr>
          <a:xfrm>
            <a:off x="3198475" y="4198300"/>
            <a:ext cx="2488450" cy="248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0" st="0"/>
                                            </p:txEl>
                                          </p:spTgt>
                                        </p:tgtEl>
                                        <p:attrNameLst>
                                          <p:attrName>style.visibility</p:attrName>
                                        </p:attrNameLst>
                                      </p:cBhvr>
                                      <p:to>
                                        <p:strVal val="visible"/>
                                      </p:to>
                                    </p:set>
                                    <p:animEffect filter="fade" transition="in">
                                      <p:cBhvr>
                                        <p:cTn dur="1000"/>
                                        <p:tgtEl>
                                          <p:spTgt spid="9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1" st="1"/>
                                            </p:txEl>
                                          </p:spTgt>
                                        </p:tgtEl>
                                        <p:attrNameLst>
                                          <p:attrName>style.visibility</p:attrName>
                                        </p:attrNameLst>
                                      </p:cBhvr>
                                      <p:to>
                                        <p:strVal val="visible"/>
                                      </p:to>
                                    </p:set>
                                    <p:animEffect filter="fade" transition="in">
                                      <p:cBhvr>
                                        <p:cTn dur="1000"/>
                                        <p:tgtEl>
                                          <p:spTgt spid="9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xEl>
                                              <p:pRg end="2" st="2"/>
                                            </p:txEl>
                                          </p:spTgt>
                                        </p:tgtEl>
                                        <p:attrNameLst>
                                          <p:attrName>style.visibility</p:attrName>
                                        </p:attrNameLst>
                                      </p:cBhvr>
                                      <p:to>
                                        <p:strVal val="visible"/>
                                      </p:to>
                                    </p:set>
                                    <p:animEffect filter="fade" transition="in">
                                      <p:cBhvr>
                                        <p:cTn dur="1000"/>
                                        <p:tgtEl>
                                          <p:spTgt spid="9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id="970" name="Google Shape;970;p133"/>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971" name="Google Shape;971;p13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72" name="Google Shape;972;p133"/>
          <p:cNvSpPr txBox="1"/>
          <p:nvPr/>
        </p:nvSpPr>
        <p:spPr>
          <a:xfrm>
            <a:off x="250500" y="714925"/>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a:solidFill>
                  <a:srgbClr val="383838"/>
                </a:solidFill>
              </a:rPr>
              <a:t>Analyze curriculum </a:t>
            </a:r>
            <a:endParaRPr b="1" i="0" sz="5500" u="none" cap="none" strike="noStrike">
              <a:solidFill>
                <a:srgbClr val="00649D"/>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34"/>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Yourself on the Science of Reading</a:t>
            </a:r>
            <a:endParaRPr sz="3600">
              <a:solidFill>
                <a:srgbClr val="00599C"/>
              </a:solidFill>
              <a:latin typeface="Poppins"/>
              <a:ea typeface="Poppins"/>
              <a:cs typeface="Poppins"/>
              <a:sym typeface="Poppins"/>
            </a:endParaRPr>
          </a:p>
        </p:txBody>
      </p:sp>
      <p:sp>
        <p:nvSpPr>
          <p:cNvPr id="979" name="Google Shape;979;p134"/>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80" name="Google Shape;980;p134"/>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981" name="Google Shape;981;p134"/>
          <p:cNvSpPr txBox="1"/>
          <p:nvPr>
            <p:ph idx="2" type="body"/>
          </p:nvPr>
        </p:nvSpPr>
        <p:spPr>
          <a:xfrm>
            <a:off x="624000" y="1822600"/>
            <a:ext cx="10329300" cy="4821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3600">
                <a:solidFill>
                  <a:srgbClr val="222222"/>
                </a:solidFill>
                <a:highlight>
                  <a:srgbClr val="FFFFFF"/>
                </a:highlight>
                <a:latin typeface="Poppins"/>
                <a:ea typeface="Poppins"/>
                <a:cs typeface="Poppins"/>
                <a:sym typeface="Poppins"/>
              </a:rPr>
              <a:t>We have a problem: EdWeek Research Center (2020) reported that district or school leaders select </a:t>
            </a:r>
            <a:r>
              <a:rPr b="1" lang="en-US" sz="3600">
                <a:solidFill>
                  <a:srgbClr val="222222"/>
                </a:solidFill>
                <a:highlight>
                  <a:srgbClr val="FFFFFF"/>
                </a:highlight>
                <a:latin typeface="Poppins"/>
                <a:ea typeface="Poppins"/>
                <a:cs typeface="Poppins"/>
                <a:sym typeface="Poppins"/>
              </a:rPr>
              <a:t>92% of the reading programs</a:t>
            </a:r>
            <a:r>
              <a:rPr lang="en-US" sz="3600">
                <a:solidFill>
                  <a:srgbClr val="222222"/>
                </a:solidFill>
                <a:highlight>
                  <a:srgbClr val="FFFFFF"/>
                </a:highlight>
                <a:latin typeface="Poppins"/>
                <a:ea typeface="Poppins"/>
                <a:cs typeface="Poppins"/>
                <a:sym typeface="Poppins"/>
              </a:rPr>
              <a:t> used in classrooms; however, the most popular programs selected are </a:t>
            </a:r>
            <a:r>
              <a:rPr lang="en-US" sz="3600">
                <a:solidFill>
                  <a:schemeClr val="accent6"/>
                </a:solidFill>
                <a:highlight>
                  <a:srgbClr val="FFFFFF"/>
                </a:highlight>
                <a:latin typeface="Poppins"/>
                <a:ea typeface="Poppins"/>
                <a:cs typeface="Poppins"/>
                <a:sym typeface="Poppins"/>
              </a:rPr>
              <a:t>unsupported by the science of reading research.</a:t>
            </a:r>
            <a:endParaRPr sz="3600">
              <a:solidFill>
                <a:schemeClr val="accent6"/>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xEl>
                                              <p:pRg end="0" st="0"/>
                                            </p:txEl>
                                          </p:spTgt>
                                        </p:tgtEl>
                                        <p:attrNameLst>
                                          <p:attrName>style.visibility</p:attrName>
                                        </p:attrNameLst>
                                      </p:cBhvr>
                                      <p:to>
                                        <p:strVal val="visible"/>
                                      </p:to>
                                    </p:set>
                                    <p:animEffect filter="fade" transition="in">
                                      <p:cBhvr>
                                        <p:cTn dur="1000"/>
                                        <p:tgtEl>
                                          <p:spTgt spid="98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35"/>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Do you have evidence based structured literacy curriculum?</a:t>
            </a:r>
            <a:endParaRPr sz="3600">
              <a:solidFill>
                <a:srgbClr val="00599C"/>
              </a:solidFill>
              <a:latin typeface="Poppins"/>
              <a:ea typeface="Poppins"/>
              <a:cs typeface="Poppins"/>
              <a:sym typeface="Poppins"/>
            </a:endParaRPr>
          </a:p>
        </p:txBody>
      </p:sp>
      <p:sp>
        <p:nvSpPr>
          <p:cNvPr id="988" name="Google Shape;988;p135"/>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89" name="Google Shape;989;p135"/>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990" name="Google Shape;990;p135"/>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0"/>
              </a:spcBef>
              <a:spcAft>
                <a:spcPts val="0"/>
              </a:spcAft>
              <a:buClr>
                <a:srgbClr val="222222"/>
              </a:buClr>
              <a:buSzPts val="3000"/>
              <a:buChar char="●"/>
            </a:pPr>
            <a:r>
              <a:rPr lang="en-US" sz="3000">
                <a:solidFill>
                  <a:srgbClr val="222222"/>
                </a:solidFill>
                <a:highlight>
                  <a:srgbClr val="FFFFFF"/>
                </a:highlight>
                <a:latin typeface="Arial"/>
                <a:ea typeface="Arial"/>
                <a:cs typeface="Arial"/>
                <a:sym typeface="Arial"/>
              </a:rPr>
              <a:t>MN READ ACT is going to provide a list of approved structured literacy curriculums - January 1, 2024</a:t>
            </a:r>
            <a:endParaRPr sz="30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t/>
            </a:r>
            <a:endParaRPr sz="3000">
              <a:solidFill>
                <a:srgbClr val="222222"/>
              </a:solidFill>
              <a:highlight>
                <a:srgbClr val="FFFFFF"/>
              </a:highlight>
              <a:latin typeface="Arial"/>
              <a:ea typeface="Arial"/>
              <a:cs typeface="Arial"/>
              <a:sym typeface="Arial"/>
            </a:endParaRPr>
          </a:p>
          <a:p>
            <a:pPr indent="-419100" lvl="0" marL="457200" rtl="0" algn="l">
              <a:lnSpc>
                <a:spcPct val="115000"/>
              </a:lnSpc>
              <a:spcBef>
                <a:spcPts val="0"/>
              </a:spcBef>
              <a:spcAft>
                <a:spcPts val="0"/>
              </a:spcAft>
              <a:buClr>
                <a:srgbClr val="222222"/>
              </a:buClr>
              <a:buSzPts val="3000"/>
              <a:buChar char="●"/>
            </a:pPr>
            <a:r>
              <a:rPr lang="en-US" sz="3000">
                <a:solidFill>
                  <a:srgbClr val="222222"/>
                </a:solidFill>
                <a:highlight>
                  <a:srgbClr val="FFFFFF"/>
                </a:highlight>
                <a:latin typeface="Arial"/>
                <a:ea typeface="Arial"/>
                <a:cs typeface="Arial"/>
                <a:sym typeface="Arial"/>
              </a:rPr>
              <a:t>Reading League Curriculum Evaluation Tool </a:t>
            </a:r>
            <a:endParaRPr sz="30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t/>
            </a:r>
            <a:endParaRPr sz="3000">
              <a:solidFill>
                <a:srgbClr val="222222"/>
              </a:solidFill>
              <a:highlight>
                <a:srgbClr val="FFFFFF"/>
              </a:highlight>
              <a:latin typeface="Arial"/>
              <a:ea typeface="Arial"/>
              <a:cs typeface="Arial"/>
              <a:sym typeface="Arial"/>
            </a:endParaRPr>
          </a:p>
          <a:p>
            <a:pPr indent="-419100" lvl="0" marL="457200" rtl="0" algn="l">
              <a:lnSpc>
                <a:spcPct val="115000"/>
              </a:lnSpc>
              <a:spcBef>
                <a:spcPts val="0"/>
              </a:spcBef>
              <a:spcAft>
                <a:spcPts val="0"/>
              </a:spcAft>
              <a:buClr>
                <a:srgbClr val="222222"/>
              </a:buClr>
              <a:buSzPts val="3000"/>
              <a:buChar char="●"/>
            </a:pPr>
            <a:r>
              <a:rPr lang="en-US" sz="3000">
                <a:solidFill>
                  <a:srgbClr val="222222"/>
                </a:solidFill>
                <a:highlight>
                  <a:srgbClr val="FFFFFF"/>
                </a:highlight>
                <a:latin typeface="Arial"/>
                <a:ea typeface="Arial"/>
                <a:cs typeface="Arial"/>
                <a:sym typeface="Arial"/>
              </a:rPr>
              <a:t>EdReports</a:t>
            </a:r>
            <a:endParaRPr sz="3000">
              <a:solidFill>
                <a:srgbClr val="22222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xEl>
                                              <p:pRg end="0" st="0"/>
                                            </p:txEl>
                                          </p:spTgt>
                                        </p:tgtEl>
                                        <p:attrNameLst>
                                          <p:attrName>style.visibility</p:attrName>
                                        </p:attrNameLst>
                                      </p:cBhvr>
                                      <p:to>
                                        <p:strVal val="visible"/>
                                      </p:to>
                                    </p:set>
                                    <p:animEffect filter="fade" transition="in">
                                      <p:cBhvr>
                                        <p:cTn dur="1000"/>
                                        <p:tgtEl>
                                          <p:spTgt spid="9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xEl>
                                              <p:pRg end="1" st="1"/>
                                            </p:txEl>
                                          </p:spTgt>
                                        </p:tgtEl>
                                        <p:attrNameLst>
                                          <p:attrName>style.visibility</p:attrName>
                                        </p:attrNameLst>
                                      </p:cBhvr>
                                      <p:to>
                                        <p:strVal val="visible"/>
                                      </p:to>
                                    </p:set>
                                    <p:animEffect filter="fade" transition="in">
                                      <p:cBhvr>
                                        <p:cTn dur="1000"/>
                                        <p:tgtEl>
                                          <p:spTgt spid="9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xEl>
                                              <p:pRg end="2" st="2"/>
                                            </p:txEl>
                                          </p:spTgt>
                                        </p:tgtEl>
                                        <p:attrNameLst>
                                          <p:attrName>style.visibility</p:attrName>
                                        </p:attrNameLst>
                                      </p:cBhvr>
                                      <p:to>
                                        <p:strVal val="visible"/>
                                      </p:to>
                                    </p:set>
                                    <p:animEffect filter="fade" transition="in">
                                      <p:cBhvr>
                                        <p:cTn dur="1000"/>
                                        <p:tgtEl>
                                          <p:spTgt spid="9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xEl>
                                              <p:pRg end="3" st="3"/>
                                            </p:txEl>
                                          </p:spTgt>
                                        </p:tgtEl>
                                        <p:attrNameLst>
                                          <p:attrName>style.visibility</p:attrName>
                                        </p:attrNameLst>
                                      </p:cBhvr>
                                      <p:to>
                                        <p:strVal val="visible"/>
                                      </p:to>
                                    </p:set>
                                    <p:animEffect filter="fade" transition="in">
                                      <p:cBhvr>
                                        <p:cTn dur="1000"/>
                                        <p:tgtEl>
                                          <p:spTgt spid="9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xEl>
                                              <p:pRg end="4" st="4"/>
                                            </p:txEl>
                                          </p:spTgt>
                                        </p:tgtEl>
                                        <p:attrNameLst>
                                          <p:attrName>style.visibility</p:attrName>
                                        </p:attrNameLst>
                                      </p:cBhvr>
                                      <p:to>
                                        <p:strVal val="visible"/>
                                      </p:to>
                                    </p:set>
                                    <p:animEffect filter="fade" transition="in">
                                      <p:cBhvr>
                                        <p:cTn dur="1000"/>
                                        <p:tgtEl>
                                          <p:spTgt spid="99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36"/>
          <p:cNvSpPr txBox="1"/>
          <p:nvPr>
            <p:ph type="title"/>
          </p:nvPr>
        </p:nvSpPr>
        <p:spPr>
          <a:xfrm>
            <a:off x="673475" y="357950"/>
            <a:ext cx="9167100" cy="937500"/>
          </a:xfrm>
          <a:prstGeom prst="rect">
            <a:avLst/>
          </a:prstGeom>
          <a:noFill/>
          <a:ln>
            <a:noFill/>
          </a:ln>
        </p:spPr>
        <p:txBody>
          <a:bodyPr anchorCtr="0" anchor="ctr" bIns="45675" lIns="91375" spcFirstLastPara="1" rIns="91375" wrap="square" tIns="45675">
            <a:noAutofit/>
          </a:bodyPr>
          <a:lstStyle/>
          <a:p>
            <a:pPr indent="0" lvl="0" marL="0" rtl="0" algn="l">
              <a:lnSpc>
                <a:spcPct val="80000"/>
              </a:lnSpc>
              <a:spcBef>
                <a:spcPts val="0"/>
              </a:spcBef>
              <a:spcAft>
                <a:spcPts val="0"/>
              </a:spcAft>
              <a:buSzPts val="2400"/>
              <a:buNone/>
            </a:pPr>
            <a:r>
              <a:rPr lang="en-US" sz="4800">
                <a:solidFill>
                  <a:srgbClr val="326195"/>
                </a:solidFill>
                <a:latin typeface="Poppins"/>
                <a:ea typeface="Poppins"/>
                <a:cs typeface="Poppins"/>
                <a:sym typeface="Poppins"/>
              </a:rPr>
              <a:t>Share with your group</a:t>
            </a:r>
            <a:endParaRPr sz="4800">
              <a:latin typeface="Poppins"/>
              <a:ea typeface="Poppins"/>
              <a:cs typeface="Poppins"/>
              <a:sym typeface="Poppins"/>
            </a:endParaRPr>
          </a:p>
        </p:txBody>
      </p:sp>
      <p:sp>
        <p:nvSpPr>
          <p:cNvPr id="996" name="Google Shape;996;p136"/>
          <p:cNvSpPr txBox="1"/>
          <p:nvPr>
            <p:ph idx="1" type="body"/>
          </p:nvPr>
        </p:nvSpPr>
        <p:spPr>
          <a:xfrm>
            <a:off x="673475" y="1460200"/>
            <a:ext cx="5693700" cy="273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0" lang="en-US" sz="3000">
                <a:solidFill>
                  <a:srgbClr val="383838"/>
                </a:solidFill>
              </a:rPr>
              <a:t>Share with your group what curriculum you currently use in your school. What is working well and what would you like to improve?</a:t>
            </a:r>
            <a:endParaRPr b="0" sz="3000">
              <a:solidFill>
                <a:srgbClr val="383838"/>
              </a:solidFill>
            </a:endParaRPr>
          </a:p>
          <a:p>
            <a:pPr indent="0" lvl="0" marL="0" rtl="0" algn="l">
              <a:lnSpc>
                <a:spcPct val="100000"/>
              </a:lnSpc>
              <a:spcBef>
                <a:spcPts val="0"/>
              </a:spcBef>
              <a:spcAft>
                <a:spcPts val="0"/>
              </a:spcAft>
              <a:buNone/>
            </a:pPr>
            <a:r>
              <a:t/>
            </a:r>
            <a:endParaRPr b="0" sz="3000">
              <a:solidFill>
                <a:srgbClr val="383838"/>
              </a:solidFill>
            </a:endParaRPr>
          </a:p>
          <a:p>
            <a:pPr indent="0" lvl="0" marL="0" rtl="0" algn="l">
              <a:spcBef>
                <a:spcPts val="0"/>
              </a:spcBef>
              <a:spcAft>
                <a:spcPts val="0"/>
              </a:spcAft>
              <a:buClr>
                <a:schemeClr val="dk1"/>
              </a:buClr>
              <a:buSzPts val="1100"/>
              <a:buFont typeface="Arial"/>
              <a:buNone/>
            </a:pPr>
            <a:r>
              <a:rPr lang="en-US" sz="3000">
                <a:solidFill>
                  <a:schemeClr val="accent6"/>
                </a:solidFill>
              </a:rPr>
              <a:t>REFLECTION SHEET</a:t>
            </a:r>
            <a:endParaRPr b="0" sz="3000">
              <a:solidFill>
                <a:srgbClr val="383838"/>
              </a:solidFill>
            </a:endParaRPr>
          </a:p>
        </p:txBody>
      </p:sp>
      <p:sp>
        <p:nvSpPr>
          <p:cNvPr id="997" name="Google Shape;997;p13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998" name="Google Shape;998;p136"/>
          <p:cNvPicPr preferRelativeResize="0"/>
          <p:nvPr/>
        </p:nvPicPr>
        <p:blipFill>
          <a:blip r:embed="rId3">
            <a:alphaModFix/>
          </a:blip>
          <a:stretch>
            <a:fillRect/>
          </a:stretch>
        </p:blipFill>
        <p:spPr>
          <a:xfrm>
            <a:off x="4780050" y="2540250"/>
            <a:ext cx="6882099" cy="3586651"/>
          </a:xfrm>
          <a:prstGeom prst="rect">
            <a:avLst/>
          </a:prstGeom>
          <a:noFill/>
          <a:ln>
            <a:noFill/>
          </a:ln>
        </p:spPr>
      </p:pic>
      <p:sp>
        <p:nvSpPr>
          <p:cNvPr id="999" name="Google Shape;999;p136"/>
          <p:cNvSpPr txBox="1"/>
          <p:nvPr/>
        </p:nvSpPr>
        <p:spPr>
          <a:xfrm>
            <a:off x="6367325" y="2938750"/>
            <a:ext cx="5198700" cy="2692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Think &amp;</a:t>
            </a:r>
            <a:endParaRPr b="1" sz="4800">
              <a:solidFill>
                <a:srgbClr val="00649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 Share</a:t>
            </a:r>
            <a:endParaRPr i="1" sz="4800">
              <a:solidFill>
                <a:srgbClr val="00649B"/>
              </a:solidFill>
              <a:latin typeface="Poppins"/>
              <a:ea typeface="Poppins"/>
              <a:cs typeface="Poppins"/>
              <a:sym typeface="Poppins"/>
            </a:endParaRPr>
          </a:p>
        </p:txBody>
      </p:sp>
      <p:pic>
        <p:nvPicPr>
          <p:cNvPr id="1000" name="Google Shape;1000;p136"/>
          <p:cNvPicPr preferRelativeResize="0"/>
          <p:nvPr/>
        </p:nvPicPr>
        <p:blipFill>
          <a:blip r:embed="rId4">
            <a:alphaModFix/>
          </a:blip>
          <a:stretch>
            <a:fillRect/>
          </a:stretch>
        </p:blipFill>
        <p:spPr>
          <a:xfrm>
            <a:off x="4780050" y="4198300"/>
            <a:ext cx="2488450" cy="248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0" st="0"/>
                                            </p:txEl>
                                          </p:spTgt>
                                        </p:tgtEl>
                                        <p:attrNameLst>
                                          <p:attrName>style.visibility</p:attrName>
                                        </p:attrNameLst>
                                      </p:cBhvr>
                                      <p:to>
                                        <p:strVal val="visible"/>
                                      </p:to>
                                    </p:set>
                                    <p:animEffect filter="fade" transition="in">
                                      <p:cBhvr>
                                        <p:cTn dur="1000"/>
                                        <p:tgtEl>
                                          <p:spTgt spid="9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1" st="1"/>
                                            </p:txEl>
                                          </p:spTgt>
                                        </p:tgtEl>
                                        <p:attrNameLst>
                                          <p:attrName>style.visibility</p:attrName>
                                        </p:attrNameLst>
                                      </p:cBhvr>
                                      <p:to>
                                        <p:strVal val="visible"/>
                                      </p:to>
                                    </p:set>
                                    <p:animEffect filter="fade" transition="in">
                                      <p:cBhvr>
                                        <p:cTn dur="1000"/>
                                        <p:tgtEl>
                                          <p:spTgt spid="9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6">
                                            <p:txEl>
                                              <p:pRg end="2" st="2"/>
                                            </p:txEl>
                                          </p:spTgt>
                                        </p:tgtEl>
                                        <p:attrNameLst>
                                          <p:attrName>style.visibility</p:attrName>
                                        </p:attrNameLst>
                                      </p:cBhvr>
                                      <p:to>
                                        <p:strVal val="visible"/>
                                      </p:to>
                                    </p:set>
                                    <p:animEffect filter="fade" transition="in">
                                      <p:cBhvr>
                                        <p:cTn dur="1000"/>
                                        <p:tgtEl>
                                          <p:spTgt spid="9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137"/>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1006" name="Google Shape;1006;p1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07" name="Google Shape;1007;p137"/>
          <p:cNvSpPr txBox="1"/>
          <p:nvPr/>
        </p:nvSpPr>
        <p:spPr>
          <a:xfrm>
            <a:off x="250500" y="714925"/>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a:solidFill>
                  <a:srgbClr val="383838"/>
                </a:solidFill>
              </a:rPr>
              <a:t>Redesign Schedules</a:t>
            </a:r>
            <a:endParaRPr b="1" i="0" sz="5500" u="none" cap="none" strike="noStrike">
              <a:solidFill>
                <a:srgbClr val="00649D"/>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02"/>
          <p:cNvSpPr txBox="1"/>
          <p:nvPr>
            <p:ph type="title"/>
          </p:nvPr>
        </p:nvSpPr>
        <p:spPr>
          <a:xfrm>
            <a:off x="673475" y="357950"/>
            <a:ext cx="9167100" cy="937500"/>
          </a:xfrm>
          <a:prstGeom prst="rect">
            <a:avLst/>
          </a:prstGeom>
          <a:noFill/>
          <a:ln>
            <a:noFill/>
          </a:ln>
        </p:spPr>
        <p:txBody>
          <a:bodyPr anchorCtr="0" anchor="ctr" bIns="45675" lIns="91375" spcFirstLastPara="1" rIns="91375" wrap="square" tIns="45675">
            <a:noAutofit/>
          </a:bodyPr>
          <a:lstStyle/>
          <a:p>
            <a:pPr indent="0" lvl="0" marL="0" rtl="0" algn="l">
              <a:lnSpc>
                <a:spcPct val="80000"/>
              </a:lnSpc>
              <a:spcBef>
                <a:spcPts val="0"/>
              </a:spcBef>
              <a:spcAft>
                <a:spcPts val="0"/>
              </a:spcAft>
              <a:buSzPts val="2400"/>
              <a:buNone/>
            </a:pPr>
            <a:r>
              <a:rPr lang="en-US" sz="4800">
                <a:solidFill>
                  <a:srgbClr val="326195"/>
                </a:solidFill>
                <a:latin typeface="Poppins"/>
                <a:ea typeface="Poppins"/>
                <a:cs typeface="Poppins"/>
                <a:sym typeface="Poppins"/>
              </a:rPr>
              <a:t>Goal of today</a:t>
            </a:r>
            <a:endParaRPr sz="4800">
              <a:latin typeface="Poppins"/>
              <a:ea typeface="Poppins"/>
              <a:cs typeface="Poppins"/>
              <a:sym typeface="Poppins"/>
            </a:endParaRPr>
          </a:p>
        </p:txBody>
      </p:sp>
      <p:sp>
        <p:nvSpPr>
          <p:cNvPr id="655" name="Google Shape;655;p102"/>
          <p:cNvSpPr txBox="1"/>
          <p:nvPr>
            <p:ph idx="1" type="body"/>
          </p:nvPr>
        </p:nvSpPr>
        <p:spPr>
          <a:xfrm>
            <a:off x="673475" y="1583125"/>
            <a:ext cx="7741200" cy="23739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0"/>
              </a:spcBef>
              <a:spcAft>
                <a:spcPts val="0"/>
              </a:spcAft>
              <a:buNone/>
            </a:pPr>
            <a:r>
              <a:rPr b="0" lang="en-US" sz="3600">
                <a:solidFill>
                  <a:srgbClr val="383838"/>
                </a:solidFill>
                <a:latin typeface="Poppins"/>
                <a:ea typeface="Poppins"/>
                <a:cs typeface="Poppins"/>
                <a:sym typeface="Poppins"/>
              </a:rPr>
              <a:t>Leave with at least 1 thing that you can apply at school next week!</a:t>
            </a:r>
            <a:endParaRPr b="0" sz="3600">
              <a:solidFill>
                <a:srgbClr val="383838"/>
              </a:solidFill>
              <a:latin typeface="Poppins"/>
              <a:ea typeface="Poppins"/>
              <a:cs typeface="Poppins"/>
              <a:sym typeface="Poppins"/>
            </a:endParaRPr>
          </a:p>
          <a:p>
            <a:pPr indent="0" lvl="0" marL="457200" rtl="0" algn="l">
              <a:lnSpc>
                <a:spcPct val="100000"/>
              </a:lnSpc>
              <a:spcBef>
                <a:spcPts val="0"/>
              </a:spcBef>
              <a:spcAft>
                <a:spcPts val="0"/>
              </a:spcAft>
              <a:buNone/>
            </a:pPr>
            <a:r>
              <a:t/>
            </a:r>
            <a:endParaRPr b="0" sz="3600">
              <a:solidFill>
                <a:srgbClr val="383838"/>
              </a:solidFill>
              <a:latin typeface="Poppins"/>
              <a:ea typeface="Poppins"/>
              <a:cs typeface="Poppins"/>
              <a:sym typeface="Poppins"/>
            </a:endParaRPr>
          </a:p>
          <a:p>
            <a:pPr indent="0" lvl="0" marL="457200" rtl="0" algn="l">
              <a:lnSpc>
                <a:spcPct val="100000"/>
              </a:lnSpc>
              <a:spcBef>
                <a:spcPts val="0"/>
              </a:spcBef>
              <a:spcAft>
                <a:spcPts val="0"/>
              </a:spcAft>
              <a:buNone/>
            </a:pPr>
            <a:r>
              <a:rPr b="0" lang="en-US" sz="3600">
                <a:solidFill>
                  <a:srgbClr val="383838"/>
                </a:solidFill>
                <a:latin typeface="Poppins"/>
                <a:ea typeface="Poppins"/>
                <a:cs typeface="Poppins"/>
                <a:sym typeface="Poppins"/>
              </a:rPr>
              <a:t>HANDOUT - Resources &amp; Reflections</a:t>
            </a:r>
            <a:endParaRPr b="0" sz="3600">
              <a:solidFill>
                <a:srgbClr val="383838"/>
              </a:solidFill>
              <a:latin typeface="Poppins"/>
              <a:ea typeface="Poppins"/>
              <a:cs typeface="Poppins"/>
              <a:sym typeface="Poppins"/>
            </a:endParaRPr>
          </a:p>
        </p:txBody>
      </p:sp>
      <p:sp>
        <p:nvSpPr>
          <p:cNvPr id="656" name="Google Shape;656;p10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57" name="Google Shape;657;p102"/>
          <p:cNvPicPr preferRelativeResize="0"/>
          <p:nvPr/>
        </p:nvPicPr>
        <p:blipFill>
          <a:blip r:embed="rId3">
            <a:alphaModFix/>
          </a:blip>
          <a:stretch>
            <a:fillRect/>
          </a:stretch>
        </p:blipFill>
        <p:spPr>
          <a:xfrm>
            <a:off x="8607975" y="275300"/>
            <a:ext cx="3472526" cy="3472526"/>
          </a:xfrm>
          <a:prstGeom prst="rect">
            <a:avLst/>
          </a:prstGeom>
          <a:noFill/>
          <a:ln>
            <a:noFill/>
          </a:ln>
        </p:spPr>
      </p:pic>
      <p:pic>
        <p:nvPicPr>
          <p:cNvPr id="658" name="Google Shape;658;p102"/>
          <p:cNvPicPr preferRelativeResize="0"/>
          <p:nvPr/>
        </p:nvPicPr>
        <p:blipFill>
          <a:blip r:embed="rId4">
            <a:alphaModFix/>
          </a:blip>
          <a:stretch>
            <a:fillRect/>
          </a:stretch>
        </p:blipFill>
        <p:spPr>
          <a:xfrm>
            <a:off x="9057900" y="3859326"/>
            <a:ext cx="2689570" cy="268957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38"/>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Redesigning Schedules</a:t>
            </a:r>
            <a:endParaRPr sz="3600">
              <a:solidFill>
                <a:srgbClr val="00599C"/>
              </a:solidFill>
              <a:latin typeface="Poppins"/>
              <a:ea typeface="Poppins"/>
              <a:cs typeface="Poppins"/>
              <a:sym typeface="Poppins"/>
            </a:endParaRPr>
          </a:p>
        </p:txBody>
      </p:sp>
      <p:sp>
        <p:nvSpPr>
          <p:cNvPr id="1014" name="Google Shape;1014;p138"/>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15" name="Google Shape;1015;p138"/>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1016" name="Google Shape;1016;p138"/>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0"/>
              </a:spcBef>
              <a:spcAft>
                <a:spcPts val="0"/>
              </a:spcAft>
              <a:buClr>
                <a:srgbClr val="222222"/>
              </a:buClr>
              <a:buSzPts val="3000"/>
              <a:buChar char="●"/>
            </a:pPr>
            <a:r>
              <a:rPr lang="en-US" sz="3000">
                <a:solidFill>
                  <a:srgbClr val="222222"/>
                </a:solidFill>
                <a:highlight>
                  <a:srgbClr val="FFFFFF"/>
                </a:highlight>
                <a:latin typeface="Arial"/>
                <a:ea typeface="Arial"/>
                <a:cs typeface="Arial"/>
                <a:sym typeface="Arial"/>
              </a:rPr>
              <a:t>Scheduling enough time for ELA</a:t>
            </a:r>
            <a:endParaRPr sz="3000">
              <a:solidFill>
                <a:srgbClr val="222222"/>
              </a:solidFill>
              <a:highlight>
                <a:srgbClr val="FFFFFF"/>
              </a:highlight>
              <a:latin typeface="Arial"/>
              <a:ea typeface="Arial"/>
              <a:cs typeface="Arial"/>
              <a:sym typeface="Arial"/>
            </a:endParaRPr>
          </a:p>
          <a:p>
            <a:pPr indent="-419100" lvl="1" marL="914400" rtl="0" algn="l">
              <a:lnSpc>
                <a:spcPct val="115000"/>
              </a:lnSpc>
              <a:spcBef>
                <a:spcPts val="0"/>
              </a:spcBef>
              <a:spcAft>
                <a:spcPts val="0"/>
              </a:spcAft>
              <a:buClr>
                <a:srgbClr val="222222"/>
              </a:buClr>
              <a:buSzPts val="3000"/>
              <a:buFont typeface="Arial"/>
              <a:buChar char="○"/>
            </a:pPr>
            <a:r>
              <a:rPr lang="en-US" sz="3000">
                <a:solidFill>
                  <a:srgbClr val="222222"/>
                </a:solidFill>
                <a:highlight>
                  <a:srgbClr val="FFFFFF"/>
                </a:highlight>
              </a:rPr>
              <a:t>Recommend 90-120 mins</a:t>
            </a:r>
            <a:endParaRPr sz="3000">
              <a:solidFill>
                <a:srgbClr val="222222"/>
              </a:solidFill>
              <a:highlight>
                <a:srgbClr val="FFFFFF"/>
              </a:highlight>
            </a:endParaRPr>
          </a:p>
          <a:p>
            <a:pPr indent="0" lvl="0" marL="914400" rtl="0" algn="l">
              <a:lnSpc>
                <a:spcPct val="115000"/>
              </a:lnSpc>
              <a:spcBef>
                <a:spcPts val="0"/>
              </a:spcBef>
              <a:spcAft>
                <a:spcPts val="0"/>
              </a:spcAft>
              <a:buNone/>
            </a:pPr>
            <a:r>
              <a:t/>
            </a:r>
            <a:endParaRPr sz="3000">
              <a:solidFill>
                <a:srgbClr val="222222"/>
              </a:solidFill>
              <a:highlight>
                <a:srgbClr val="FFFFFF"/>
              </a:highlight>
            </a:endParaRPr>
          </a:p>
          <a:p>
            <a:pPr indent="-419100" lvl="0" marL="457200" rtl="0" algn="l">
              <a:lnSpc>
                <a:spcPct val="115000"/>
              </a:lnSpc>
              <a:spcBef>
                <a:spcPts val="0"/>
              </a:spcBef>
              <a:spcAft>
                <a:spcPts val="0"/>
              </a:spcAft>
              <a:buClr>
                <a:srgbClr val="222222"/>
              </a:buClr>
              <a:buSzPts val="3000"/>
              <a:buFont typeface="Arial"/>
              <a:buChar char="●"/>
            </a:pPr>
            <a:r>
              <a:rPr lang="en-US" sz="3000">
                <a:solidFill>
                  <a:srgbClr val="222222"/>
                </a:solidFill>
                <a:highlight>
                  <a:srgbClr val="FFFFFF"/>
                </a:highlight>
                <a:latin typeface="Arial"/>
                <a:ea typeface="Arial"/>
                <a:cs typeface="Arial"/>
                <a:sym typeface="Arial"/>
              </a:rPr>
              <a:t>Scheduling for Tier 1 Full Group and Tier 1 Small Group</a:t>
            </a:r>
            <a:endParaRPr sz="30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t/>
            </a:r>
            <a:endParaRPr sz="3000">
              <a:solidFill>
                <a:srgbClr val="222222"/>
              </a:solidFill>
              <a:highlight>
                <a:srgbClr val="FFFFFF"/>
              </a:highlight>
              <a:latin typeface="Arial"/>
              <a:ea typeface="Arial"/>
              <a:cs typeface="Arial"/>
              <a:sym typeface="Arial"/>
            </a:endParaRPr>
          </a:p>
          <a:p>
            <a:pPr indent="-419100" lvl="0" marL="457200" rtl="0" algn="l">
              <a:lnSpc>
                <a:spcPct val="115000"/>
              </a:lnSpc>
              <a:spcBef>
                <a:spcPts val="0"/>
              </a:spcBef>
              <a:spcAft>
                <a:spcPts val="0"/>
              </a:spcAft>
              <a:buClr>
                <a:srgbClr val="222222"/>
              </a:buClr>
              <a:buSzPts val="3000"/>
              <a:buFont typeface="Arial"/>
              <a:buChar char="●"/>
            </a:pPr>
            <a:r>
              <a:rPr lang="en-US" sz="3000">
                <a:solidFill>
                  <a:srgbClr val="222222"/>
                </a:solidFill>
                <a:highlight>
                  <a:srgbClr val="FFFFFF"/>
                </a:highlight>
                <a:latin typeface="Arial"/>
                <a:ea typeface="Arial"/>
                <a:cs typeface="Arial"/>
                <a:sym typeface="Arial"/>
              </a:rPr>
              <a:t>Pull Out Intervention should not occur during Tier 1 instruction </a:t>
            </a:r>
            <a:endParaRPr sz="30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t/>
            </a:r>
            <a:endParaRPr sz="3000">
              <a:solidFill>
                <a:srgbClr val="222222"/>
              </a:solidFill>
              <a:highlight>
                <a:srgbClr val="FFFFFF"/>
              </a:highlight>
              <a:latin typeface="Arial"/>
              <a:ea typeface="Arial"/>
              <a:cs typeface="Arial"/>
              <a:sym typeface="Arial"/>
            </a:endParaRPr>
          </a:p>
          <a:p>
            <a:pPr indent="-419100" lvl="0" marL="457200" rtl="0" algn="l">
              <a:lnSpc>
                <a:spcPct val="115000"/>
              </a:lnSpc>
              <a:spcBef>
                <a:spcPts val="0"/>
              </a:spcBef>
              <a:spcAft>
                <a:spcPts val="0"/>
              </a:spcAft>
              <a:buClr>
                <a:srgbClr val="222222"/>
              </a:buClr>
              <a:buSzPts val="3000"/>
              <a:buFont typeface="Arial"/>
              <a:buChar char="●"/>
            </a:pPr>
            <a:r>
              <a:rPr lang="en-US" sz="3000">
                <a:solidFill>
                  <a:srgbClr val="222222"/>
                </a:solidFill>
                <a:highlight>
                  <a:srgbClr val="FFFFFF"/>
                </a:highlight>
                <a:latin typeface="Arial"/>
                <a:ea typeface="Arial"/>
                <a:cs typeface="Arial"/>
                <a:sym typeface="Arial"/>
              </a:rPr>
              <a:t>Time for teacher collaboration </a:t>
            </a:r>
            <a:endParaRPr sz="3000">
              <a:solidFill>
                <a:srgbClr val="222222"/>
              </a:solidFill>
              <a:highlight>
                <a:srgbClr val="FFFFFF"/>
              </a:highlight>
              <a:latin typeface="Arial"/>
              <a:ea typeface="Arial"/>
              <a:cs typeface="Arial"/>
              <a:sym typeface="Arial"/>
            </a:endParaRPr>
          </a:p>
        </p:txBody>
      </p:sp>
      <p:pic>
        <p:nvPicPr>
          <p:cNvPr id="1017" name="Google Shape;1017;p138"/>
          <p:cNvPicPr preferRelativeResize="0"/>
          <p:nvPr/>
        </p:nvPicPr>
        <p:blipFill>
          <a:blip r:embed="rId3">
            <a:alphaModFix/>
          </a:blip>
          <a:stretch>
            <a:fillRect/>
          </a:stretch>
        </p:blipFill>
        <p:spPr>
          <a:xfrm>
            <a:off x="8358113" y="854013"/>
            <a:ext cx="2143125" cy="214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0" st="0"/>
                                            </p:txEl>
                                          </p:spTgt>
                                        </p:tgtEl>
                                        <p:attrNameLst>
                                          <p:attrName>style.visibility</p:attrName>
                                        </p:attrNameLst>
                                      </p:cBhvr>
                                      <p:to>
                                        <p:strVal val="visible"/>
                                      </p:to>
                                    </p:set>
                                    <p:animEffect filter="fade" transition="in">
                                      <p:cBhvr>
                                        <p:cTn dur="1000"/>
                                        <p:tgtEl>
                                          <p:spTgt spid="10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1" st="1"/>
                                            </p:txEl>
                                          </p:spTgt>
                                        </p:tgtEl>
                                        <p:attrNameLst>
                                          <p:attrName>style.visibility</p:attrName>
                                        </p:attrNameLst>
                                      </p:cBhvr>
                                      <p:to>
                                        <p:strVal val="visible"/>
                                      </p:to>
                                    </p:set>
                                    <p:animEffect filter="fade" transition="in">
                                      <p:cBhvr>
                                        <p:cTn dur="1000"/>
                                        <p:tgtEl>
                                          <p:spTgt spid="10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2" st="2"/>
                                            </p:txEl>
                                          </p:spTgt>
                                        </p:tgtEl>
                                        <p:attrNameLst>
                                          <p:attrName>style.visibility</p:attrName>
                                        </p:attrNameLst>
                                      </p:cBhvr>
                                      <p:to>
                                        <p:strVal val="visible"/>
                                      </p:to>
                                    </p:set>
                                    <p:animEffect filter="fade" transition="in">
                                      <p:cBhvr>
                                        <p:cTn dur="1000"/>
                                        <p:tgtEl>
                                          <p:spTgt spid="10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3" st="3"/>
                                            </p:txEl>
                                          </p:spTgt>
                                        </p:tgtEl>
                                        <p:attrNameLst>
                                          <p:attrName>style.visibility</p:attrName>
                                        </p:attrNameLst>
                                      </p:cBhvr>
                                      <p:to>
                                        <p:strVal val="visible"/>
                                      </p:to>
                                    </p:set>
                                    <p:animEffect filter="fade" transition="in">
                                      <p:cBhvr>
                                        <p:cTn dur="1000"/>
                                        <p:tgtEl>
                                          <p:spTgt spid="10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4" st="4"/>
                                            </p:txEl>
                                          </p:spTgt>
                                        </p:tgtEl>
                                        <p:attrNameLst>
                                          <p:attrName>style.visibility</p:attrName>
                                        </p:attrNameLst>
                                      </p:cBhvr>
                                      <p:to>
                                        <p:strVal val="visible"/>
                                      </p:to>
                                    </p:set>
                                    <p:animEffect filter="fade" transition="in">
                                      <p:cBhvr>
                                        <p:cTn dur="1000"/>
                                        <p:tgtEl>
                                          <p:spTgt spid="10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5" st="5"/>
                                            </p:txEl>
                                          </p:spTgt>
                                        </p:tgtEl>
                                        <p:attrNameLst>
                                          <p:attrName>style.visibility</p:attrName>
                                        </p:attrNameLst>
                                      </p:cBhvr>
                                      <p:to>
                                        <p:strVal val="visible"/>
                                      </p:to>
                                    </p:set>
                                    <p:animEffect filter="fade" transition="in">
                                      <p:cBhvr>
                                        <p:cTn dur="1000"/>
                                        <p:tgtEl>
                                          <p:spTgt spid="10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6" st="6"/>
                                            </p:txEl>
                                          </p:spTgt>
                                        </p:tgtEl>
                                        <p:attrNameLst>
                                          <p:attrName>style.visibility</p:attrName>
                                        </p:attrNameLst>
                                      </p:cBhvr>
                                      <p:to>
                                        <p:strVal val="visible"/>
                                      </p:to>
                                    </p:set>
                                    <p:animEffect filter="fade" transition="in">
                                      <p:cBhvr>
                                        <p:cTn dur="1000"/>
                                        <p:tgtEl>
                                          <p:spTgt spid="10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xEl>
                                              <p:pRg end="7" st="7"/>
                                            </p:txEl>
                                          </p:spTgt>
                                        </p:tgtEl>
                                        <p:attrNameLst>
                                          <p:attrName>style.visibility</p:attrName>
                                        </p:attrNameLst>
                                      </p:cBhvr>
                                      <p:to>
                                        <p:strVal val="visible"/>
                                      </p:to>
                                    </p:set>
                                    <p:animEffect filter="fade" transition="in">
                                      <p:cBhvr>
                                        <p:cTn dur="1000"/>
                                        <p:tgtEl>
                                          <p:spTgt spid="101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id="1022" name="Google Shape;1022;p139"/>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1023" name="Google Shape;1023;p1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24" name="Google Shape;1024;p139"/>
          <p:cNvSpPr txBox="1"/>
          <p:nvPr/>
        </p:nvSpPr>
        <p:spPr>
          <a:xfrm>
            <a:off x="250500" y="714925"/>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a:solidFill>
                  <a:srgbClr val="383838"/>
                </a:solidFill>
              </a:rPr>
              <a:t>Set a Culture of Literacy </a:t>
            </a:r>
            <a:endParaRPr b="1" i="0" sz="5500" u="none" cap="none" strike="noStrike">
              <a:solidFill>
                <a:srgbClr val="00649D"/>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40"/>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School Leaders Set a Culture of Literacy </a:t>
            </a:r>
            <a:endParaRPr sz="3600">
              <a:solidFill>
                <a:srgbClr val="00599C"/>
              </a:solidFill>
              <a:latin typeface="Poppins"/>
              <a:ea typeface="Poppins"/>
              <a:cs typeface="Poppins"/>
              <a:sym typeface="Poppins"/>
            </a:endParaRPr>
          </a:p>
        </p:txBody>
      </p:sp>
      <p:sp>
        <p:nvSpPr>
          <p:cNvPr id="1031" name="Google Shape;1031;p140"/>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32" name="Google Shape;1032;p140"/>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1033" name="Google Shape;1033;p140"/>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3700">
                <a:solidFill>
                  <a:srgbClr val="222222"/>
                </a:solidFill>
                <a:highlight>
                  <a:srgbClr val="FFFFFF"/>
                </a:highlight>
                <a:latin typeface="Arial"/>
                <a:ea typeface="Arial"/>
                <a:cs typeface="Arial"/>
                <a:sym typeface="Arial"/>
              </a:rPr>
              <a:t>“Good leaders must communicate vision clearly, creatively, and continually. </a:t>
            </a:r>
            <a:endParaRPr sz="37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rPr lang="en-US" sz="3700">
                <a:solidFill>
                  <a:srgbClr val="222222"/>
                </a:solidFill>
                <a:highlight>
                  <a:srgbClr val="FFFFFF"/>
                </a:highlight>
                <a:latin typeface="Arial"/>
                <a:ea typeface="Arial"/>
                <a:cs typeface="Arial"/>
                <a:sym typeface="Arial"/>
              </a:rPr>
              <a:t>However the </a:t>
            </a:r>
            <a:r>
              <a:rPr b="1" lang="en-US" sz="3700">
                <a:solidFill>
                  <a:srgbClr val="222222"/>
                </a:solidFill>
                <a:highlight>
                  <a:srgbClr val="FFFFFF"/>
                </a:highlight>
                <a:latin typeface="Arial"/>
                <a:ea typeface="Arial"/>
                <a:cs typeface="Arial"/>
                <a:sym typeface="Arial"/>
              </a:rPr>
              <a:t>vision</a:t>
            </a:r>
            <a:r>
              <a:rPr lang="en-US" sz="3700">
                <a:solidFill>
                  <a:srgbClr val="222222"/>
                </a:solidFill>
                <a:highlight>
                  <a:srgbClr val="FFFFFF"/>
                </a:highlight>
                <a:latin typeface="Arial"/>
                <a:ea typeface="Arial"/>
                <a:cs typeface="Arial"/>
                <a:sym typeface="Arial"/>
              </a:rPr>
              <a:t> doesn’t come alive until the </a:t>
            </a:r>
            <a:r>
              <a:rPr b="1" i="1" lang="en-US" sz="3700">
                <a:solidFill>
                  <a:srgbClr val="222222"/>
                </a:solidFill>
                <a:highlight>
                  <a:srgbClr val="FFFFFF"/>
                </a:highlight>
                <a:latin typeface="Arial"/>
                <a:ea typeface="Arial"/>
                <a:cs typeface="Arial"/>
                <a:sym typeface="Arial"/>
              </a:rPr>
              <a:t>leader models it</a:t>
            </a:r>
            <a:r>
              <a:rPr lang="en-US" sz="3400">
                <a:solidFill>
                  <a:srgbClr val="222222"/>
                </a:solidFill>
                <a:highlight>
                  <a:srgbClr val="FFFFFF"/>
                </a:highlight>
                <a:latin typeface="Arial"/>
                <a:ea typeface="Arial"/>
                <a:cs typeface="Arial"/>
                <a:sym typeface="Arial"/>
              </a:rPr>
              <a:t>” </a:t>
            </a:r>
            <a:endParaRPr sz="3400">
              <a:solidFill>
                <a:srgbClr val="222222"/>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t/>
            </a:r>
            <a:endParaRPr b="1" sz="3000">
              <a:solidFill>
                <a:srgbClr val="222222"/>
              </a:solidFill>
              <a:highlight>
                <a:srgbClr val="FFFFFF"/>
              </a:highlight>
              <a:latin typeface="Arial"/>
              <a:ea typeface="Arial"/>
              <a:cs typeface="Arial"/>
              <a:sym typeface="Arial"/>
            </a:endParaRPr>
          </a:p>
          <a:p>
            <a:pPr indent="0" lvl="0" marL="457200" rtl="0" algn="r">
              <a:lnSpc>
                <a:spcPct val="115000"/>
              </a:lnSpc>
              <a:spcBef>
                <a:spcPts val="0"/>
              </a:spcBef>
              <a:spcAft>
                <a:spcPts val="0"/>
              </a:spcAft>
              <a:buNone/>
            </a:pPr>
            <a:r>
              <a:rPr b="1" lang="en-US" sz="3000">
                <a:solidFill>
                  <a:srgbClr val="222222"/>
                </a:solidFill>
                <a:highlight>
                  <a:srgbClr val="FFFFFF"/>
                </a:highlight>
                <a:latin typeface="Arial"/>
                <a:ea typeface="Arial"/>
                <a:cs typeface="Arial"/>
                <a:sym typeface="Arial"/>
              </a:rPr>
              <a:t>- John C. Maxwell</a:t>
            </a:r>
            <a:endParaRPr b="1" sz="3000">
              <a:solidFill>
                <a:srgbClr val="222222"/>
              </a:solidFill>
              <a:highlight>
                <a:srgbClr val="FFFFFF"/>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0" st="0"/>
                                            </p:txEl>
                                          </p:spTgt>
                                        </p:tgtEl>
                                        <p:attrNameLst>
                                          <p:attrName>style.visibility</p:attrName>
                                        </p:attrNameLst>
                                      </p:cBhvr>
                                      <p:to>
                                        <p:strVal val="visible"/>
                                      </p:to>
                                    </p:set>
                                    <p:animEffect filter="fade" transition="in">
                                      <p:cBhvr>
                                        <p:cTn dur="1000"/>
                                        <p:tgtEl>
                                          <p:spTgt spid="10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1" st="1"/>
                                            </p:txEl>
                                          </p:spTgt>
                                        </p:tgtEl>
                                        <p:attrNameLst>
                                          <p:attrName>style.visibility</p:attrName>
                                        </p:attrNameLst>
                                      </p:cBhvr>
                                      <p:to>
                                        <p:strVal val="visible"/>
                                      </p:to>
                                    </p:set>
                                    <p:animEffect filter="fade" transition="in">
                                      <p:cBhvr>
                                        <p:cTn dur="1000"/>
                                        <p:tgtEl>
                                          <p:spTgt spid="10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2" st="2"/>
                                            </p:txEl>
                                          </p:spTgt>
                                        </p:tgtEl>
                                        <p:attrNameLst>
                                          <p:attrName>style.visibility</p:attrName>
                                        </p:attrNameLst>
                                      </p:cBhvr>
                                      <p:to>
                                        <p:strVal val="visible"/>
                                      </p:to>
                                    </p:set>
                                    <p:animEffect filter="fade" transition="in">
                                      <p:cBhvr>
                                        <p:cTn dur="1000"/>
                                        <p:tgtEl>
                                          <p:spTgt spid="10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3" st="3"/>
                                            </p:txEl>
                                          </p:spTgt>
                                        </p:tgtEl>
                                        <p:attrNameLst>
                                          <p:attrName>style.visibility</p:attrName>
                                        </p:attrNameLst>
                                      </p:cBhvr>
                                      <p:to>
                                        <p:strVal val="visible"/>
                                      </p:to>
                                    </p:set>
                                    <p:animEffect filter="fade" transition="in">
                                      <p:cBhvr>
                                        <p:cTn dur="1000"/>
                                        <p:tgtEl>
                                          <p:spTgt spid="10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41"/>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Culture of Literacy </a:t>
            </a:r>
            <a:endParaRPr sz="3600">
              <a:solidFill>
                <a:srgbClr val="00599C"/>
              </a:solidFill>
              <a:latin typeface="Poppins"/>
              <a:ea typeface="Poppins"/>
              <a:cs typeface="Poppins"/>
              <a:sym typeface="Poppins"/>
            </a:endParaRPr>
          </a:p>
        </p:txBody>
      </p:sp>
      <p:sp>
        <p:nvSpPr>
          <p:cNvPr id="1040" name="Google Shape;1040;p141"/>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41" name="Google Shape;1041;p141"/>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1042" name="Google Shape;1042;p141"/>
          <p:cNvSpPr txBox="1"/>
          <p:nvPr>
            <p:ph idx="2" type="body"/>
          </p:nvPr>
        </p:nvSpPr>
        <p:spPr>
          <a:xfrm>
            <a:off x="546300" y="2114050"/>
            <a:ext cx="10329300" cy="452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53C51"/>
              </a:buClr>
              <a:buSzPts val="2400"/>
              <a:buFont typeface="Arial"/>
              <a:buNone/>
            </a:pPr>
            <a:r>
              <a:rPr b="1" lang="en-US" sz="3600">
                <a:solidFill>
                  <a:srgbClr val="00599C"/>
                </a:solidFill>
                <a:latin typeface="Poppins"/>
                <a:ea typeface="Poppins"/>
                <a:cs typeface="Poppins"/>
                <a:sym typeface="Poppins"/>
              </a:rPr>
              <a:t># 1 Set a School Wide Goal or Vision</a:t>
            </a:r>
            <a:endParaRPr sz="3000">
              <a:solidFill>
                <a:srgbClr val="222222"/>
              </a:solidFill>
              <a:highlight>
                <a:srgbClr val="FFFFFF"/>
              </a:highlight>
              <a:latin typeface="Arial"/>
              <a:ea typeface="Arial"/>
              <a:cs typeface="Arial"/>
              <a:sym typeface="Arial"/>
            </a:endParaRPr>
          </a:p>
        </p:txBody>
      </p:sp>
      <p:pic>
        <p:nvPicPr>
          <p:cNvPr id="1043" name="Google Shape;1043;p141"/>
          <p:cNvPicPr preferRelativeResize="0"/>
          <p:nvPr/>
        </p:nvPicPr>
        <p:blipFill>
          <a:blip r:embed="rId3">
            <a:alphaModFix/>
          </a:blip>
          <a:stretch>
            <a:fillRect/>
          </a:stretch>
        </p:blipFill>
        <p:spPr>
          <a:xfrm>
            <a:off x="1644900" y="2833750"/>
            <a:ext cx="7620000" cy="381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xEl>
                                              <p:pRg end="0" st="0"/>
                                            </p:txEl>
                                          </p:spTgt>
                                        </p:tgtEl>
                                        <p:attrNameLst>
                                          <p:attrName>style.visibility</p:attrName>
                                        </p:attrNameLst>
                                      </p:cBhvr>
                                      <p:to>
                                        <p:strVal val="visible"/>
                                      </p:to>
                                    </p:set>
                                    <p:animEffect filter="fade" transition="in">
                                      <p:cBhvr>
                                        <p:cTn dur="1000"/>
                                        <p:tgtEl>
                                          <p:spTgt spid="104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42"/>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649D"/>
              </a:buClr>
              <a:buSzPct val="85000"/>
              <a:buFont typeface="Arial"/>
              <a:buNone/>
            </a:pPr>
            <a:r>
              <a:rPr lang="en-US" sz="4000">
                <a:latin typeface="Poppins"/>
                <a:ea typeface="Poppins"/>
                <a:cs typeface="Poppins"/>
                <a:sym typeface="Poppins"/>
              </a:rPr>
              <a:t>Wildly Important Goal</a:t>
            </a:r>
            <a:endParaRPr sz="4000">
              <a:latin typeface="Poppins"/>
              <a:ea typeface="Poppins"/>
              <a:cs typeface="Poppins"/>
              <a:sym typeface="Poppins"/>
            </a:endParaRPr>
          </a:p>
        </p:txBody>
      </p:sp>
      <p:sp>
        <p:nvSpPr>
          <p:cNvPr id="1049" name="Google Shape;1049;p142"/>
          <p:cNvSpPr txBox="1"/>
          <p:nvPr>
            <p:ph idx="1" type="body"/>
          </p:nvPr>
        </p:nvSpPr>
        <p:spPr>
          <a:xfrm>
            <a:off x="546300" y="2317599"/>
            <a:ext cx="5437800" cy="34263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2800"/>
              <a:buNone/>
            </a:pPr>
            <a:r>
              <a:rPr i="1" lang="en-US" sz="3600">
                <a:solidFill>
                  <a:srgbClr val="383838"/>
                </a:solidFill>
                <a:latin typeface="Poppins"/>
                <a:ea typeface="Poppins"/>
                <a:cs typeface="Poppins"/>
                <a:sym typeface="Poppins"/>
              </a:rPr>
              <a:t>Every student will be at, or above, grade level in reading</a:t>
            </a:r>
            <a:endParaRPr i="1" sz="3600">
              <a:solidFill>
                <a:srgbClr val="383838"/>
              </a:solidFill>
              <a:latin typeface="Poppins"/>
              <a:ea typeface="Poppins"/>
              <a:cs typeface="Poppins"/>
              <a:sym typeface="Poppins"/>
            </a:endParaRPr>
          </a:p>
          <a:p>
            <a:pPr indent="0" lvl="0" marL="0" rtl="0" algn="ctr">
              <a:spcBef>
                <a:spcPts val="0"/>
              </a:spcBef>
              <a:spcAft>
                <a:spcPts val="0"/>
              </a:spcAft>
              <a:buClr>
                <a:schemeClr val="dk1"/>
              </a:buClr>
              <a:buSzPts val="2800"/>
              <a:buNone/>
            </a:pPr>
            <a:r>
              <a:t/>
            </a:r>
            <a:endParaRPr i="1" sz="3600">
              <a:solidFill>
                <a:srgbClr val="383838"/>
              </a:solidFill>
              <a:latin typeface="Poppins"/>
              <a:ea typeface="Poppins"/>
              <a:cs typeface="Poppins"/>
              <a:sym typeface="Poppins"/>
            </a:endParaRPr>
          </a:p>
          <a:p>
            <a:pPr indent="0" lvl="0" marL="0" rtl="0" algn="ctr">
              <a:spcBef>
                <a:spcPts val="0"/>
              </a:spcBef>
              <a:spcAft>
                <a:spcPts val="0"/>
              </a:spcAft>
              <a:buClr>
                <a:schemeClr val="dk1"/>
              </a:buClr>
              <a:buSzPts val="2800"/>
              <a:buFont typeface="Arial"/>
              <a:buNone/>
            </a:pPr>
            <a:r>
              <a:rPr b="1" i="1" lang="en-US" sz="3600">
                <a:solidFill>
                  <a:schemeClr val="accent1"/>
                </a:solidFill>
                <a:latin typeface="Poppins"/>
                <a:ea typeface="Poppins"/>
                <a:cs typeface="Poppins"/>
                <a:sym typeface="Poppins"/>
              </a:rPr>
              <a:t>RELENTLESS FOCUS </a:t>
            </a:r>
            <a:br>
              <a:rPr b="1" i="1" lang="en-US" sz="3600">
                <a:solidFill>
                  <a:schemeClr val="accent1"/>
                </a:solidFill>
                <a:latin typeface="Poppins"/>
                <a:ea typeface="Poppins"/>
                <a:cs typeface="Poppins"/>
                <a:sym typeface="Poppins"/>
              </a:rPr>
            </a:br>
            <a:r>
              <a:rPr b="1" i="1" lang="en-US" sz="3600">
                <a:solidFill>
                  <a:schemeClr val="accent1"/>
                </a:solidFill>
                <a:latin typeface="Poppins"/>
                <a:ea typeface="Poppins"/>
                <a:cs typeface="Poppins"/>
                <a:sym typeface="Poppins"/>
              </a:rPr>
              <a:t>ON LITERACY!</a:t>
            </a:r>
            <a:endParaRPr b="1" i="1" sz="3600">
              <a:solidFill>
                <a:srgbClr val="383838"/>
              </a:solidFill>
              <a:latin typeface="Poppins"/>
              <a:ea typeface="Poppins"/>
              <a:cs typeface="Poppins"/>
              <a:sym typeface="Poppins"/>
            </a:endParaRPr>
          </a:p>
        </p:txBody>
      </p:sp>
      <p:sp>
        <p:nvSpPr>
          <p:cNvPr id="1050" name="Google Shape;1050;p142"/>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051" name="Google Shape;1051;p142"/>
          <p:cNvPicPr preferRelativeResize="0"/>
          <p:nvPr>
            <p:ph idx="2" type="pic"/>
          </p:nvPr>
        </p:nvPicPr>
        <p:blipFill rotWithShape="1">
          <a:blip r:embed="rId3">
            <a:alphaModFix/>
          </a:blip>
          <a:srcRect b="0" l="12547" r="12540" t="0"/>
          <a:stretch/>
        </p:blipFill>
        <p:spPr>
          <a:xfrm>
            <a:off x="6216639" y="913201"/>
            <a:ext cx="5177999" cy="4610400"/>
          </a:xfrm>
          <a:prstGeom prst="rect">
            <a:avLst/>
          </a:prstGeom>
          <a:solidFill>
            <a:srgbClr val="D0CECE"/>
          </a:solidFill>
          <a:ln>
            <a:noFill/>
          </a:ln>
        </p:spPr>
      </p:pic>
      <p:sp>
        <p:nvSpPr>
          <p:cNvPr id="1052" name="Google Shape;1052;p142"/>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spcBef>
                <a:spcPts val="1000"/>
              </a:spcBef>
              <a:spcAft>
                <a:spcPts val="0"/>
              </a:spcAft>
              <a:buClr>
                <a:schemeClr val="dk1"/>
              </a:buClr>
              <a:buSzPct val="81081"/>
              <a:buNone/>
            </a:pPr>
            <a:r>
              <a:rPr lang="en-US" sz="1600"/>
              <a:t>Groves Literacy Partnerships</a:t>
            </a:r>
            <a:r>
              <a:rPr baseline="30000" lang="en-US" sz="1600"/>
              <a: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43"/>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Culture of Literacy </a:t>
            </a:r>
            <a:endParaRPr sz="3600">
              <a:solidFill>
                <a:srgbClr val="00599C"/>
              </a:solidFill>
              <a:latin typeface="Poppins"/>
              <a:ea typeface="Poppins"/>
              <a:cs typeface="Poppins"/>
              <a:sym typeface="Poppins"/>
            </a:endParaRPr>
          </a:p>
        </p:txBody>
      </p:sp>
      <p:sp>
        <p:nvSpPr>
          <p:cNvPr id="1059" name="Google Shape;1059;p143"/>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60" name="Google Shape;1060;p143"/>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1061" name="Google Shape;1061;p143"/>
          <p:cNvSpPr txBox="1"/>
          <p:nvPr>
            <p:ph idx="2" type="body"/>
          </p:nvPr>
        </p:nvSpPr>
        <p:spPr>
          <a:xfrm>
            <a:off x="577500" y="1638075"/>
            <a:ext cx="6620400" cy="452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600">
                <a:solidFill>
                  <a:srgbClr val="00599C"/>
                </a:solidFill>
                <a:latin typeface="Poppins"/>
                <a:ea typeface="Poppins"/>
                <a:cs typeface="Poppins"/>
                <a:sym typeface="Poppins"/>
              </a:rPr>
              <a:t>#2 Publicly Celebrate Literacy</a:t>
            </a:r>
            <a:endParaRPr b="1" sz="3600">
              <a:solidFill>
                <a:srgbClr val="00599C"/>
              </a:solidFill>
              <a:latin typeface="Poppins"/>
              <a:ea typeface="Poppins"/>
              <a:cs typeface="Poppins"/>
              <a:sym typeface="Poppins"/>
            </a:endParaRPr>
          </a:p>
          <a:p>
            <a:pPr indent="0" lvl="0" marL="0" rtl="0" algn="l">
              <a:spcBef>
                <a:spcPts val="0"/>
              </a:spcBef>
              <a:spcAft>
                <a:spcPts val="0"/>
              </a:spcAft>
              <a:buNone/>
            </a:pPr>
            <a:r>
              <a:t/>
            </a:r>
            <a:endParaRPr b="1" sz="2400">
              <a:latin typeface="Poppins"/>
              <a:ea typeface="Poppins"/>
              <a:cs typeface="Poppins"/>
              <a:sym typeface="Poppins"/>
            </a:endParaRPr>
          </a:p>
          <a:p>
            <a:pPr indent="-381000" lvl="0" marL="457200" rtl="0" algn="l">
              <a:spcBef>
                <a:spcPts val="0"/>
              </a:spcBef>
              <a:spcAft>
                <a:spcPts val="0"/>
              </a:spcAft>
              <a:buSzPts val="2400"/>
              <a:buFont typeface="Roboto"/>
              <a:buAutoNum type="arabicPeriod"/>
            </a:pPr>
            <a:r>
              <a:rPr b="1" lang="en-US" sz="2400">
                <a:latin typeface="Roboto"/>
                <a:ea typeface="Roboto"/>
                <a:cs typeface="Roboto"/>
                <a:sym typeface="Roboto"/>
              </a:rPr>
              <a:t>Word of the Day - School Announcements</a:t>
            </a:r>
            <a:endParaRPr b="1" sz="2400">
              <a:latin typeface="Roboto"/>
              <a:ea typeface="Roboto"/>
              <a:cs typeface="Roboto"/>
              <a:sym typeface="Roboto"/>
            </a:endParaRPr>
          </a:p>
          <a:p>
            <a:pPr indent="0" lvl="0" marL="457200" rtl="0" algn="l">
              <a:spcBef>
                <a:spcPts val="0"/>
              </a:spcBef>
              <a:spcAft>
                <a:spcPts val="0"/>
              </a:spcAft>
              <a:buNone/>
            </a:pPr>
            <a:r>
              <a:t/>
            </a:r>
            <a:endParaRPr b="1" sz="2400">
              <a:latin typeface="Roboto"/>
              <a:ea typeface="Roboto"/>
              <a:cs typeface="Roboto"/>
              <a:sym typeface="Roboto"/>
            </a:endParaRPr>
          </a:p>
          <a:p>
            <a:pPr indent="-381000" lvl="0" marL="457200" rtl="0" algn="l">
              <a:spcBef>
                <a:spcPts val="0"/>
              </a:spcBef>
              <a:spcAft>
                <a:spcPts val="0"/>
              </a:spcAft>
              <a:buSzPts val="2400"/>
              <a:buFont typeface="Roboto"/>
              <a:buAutoNum type="arabicPeriod"/>
            </a:pPr>
            <a:r>
              <a:rPr b="1" lang="en-US" sz="2400">
                <a:latin typeface="Roboto"/>
                <a:ea typeface="Roboto"/>
                <a:cs typeface="Roboto"/>
                <a:sym typeface="Roboto"/>
              </a:rPr>
              <a:t>What I’m Reading Door Sign</a:t>
            </a:r>
            <a:endParaRPr b="1" sz="2400">
              <a:latin typeface="Roboto"/>
              <a:ea typeface="Roboto"/>
              <a:cs typeface="Roboto"/>
              <a:sym typeface="Roboto"/>
            </a:endParaRPr>
          </a:p>
          <a:p>
            <a:pPr indent="0" lvl="0" marL="457200" rtl="0" algn="l">
              <a:spcBef>
                <a:spcPts val="0"/>
              </a:spcBef>
              <a:spcAft>
                <a:spcPts val="0"/>
              </a:spcAft>
              <a:buNone/>
            </a:pPr>
            <a:r>
              <a:t/>
            </a:r>
            <a:endParaRPr sz="2400">
              <a:latin typeface="Roboto Medium"/>
              <a:ea typeface="Roboto Medium"/>
              <a:cs typeface="Roboto Medium"/>
              <a:sym typeface="Roboto Medium"/>
            </a:endParaRPr>
          </a:p>
          <a:p>
            <a:pPr indent="-381000" lvl="0" marL="457200" rtl="0" algn="l">
              <a:lnSpc>
                <a:spcPct val="115000"/>
              </a:lnSpc>
              <a:spcBef>
                <a:spcPts val="0"/>
              </a:spcBef>
              <a:spcAft>
                <a:spcPts val="0"/>
              </a:spcAft>
              <a:buSzPts val="2400"/>
              <a:buFont typeface="Roboto"/>
              <a:buAutoNum type="arabicPeriod"/>
            </a:pPr>
            <a:r>
              <a:rPr b="1" lang="en-US" sz="2400">
                <a:highlight>
                  <a:srgbClr val="FFFFFF"/>
                </a:highlight>
                <a:latin typeface="Roboto"/>
                <a:ea typeface="Roboto"/>
                <a:cs typeface="Roboto"/>
                <a:sym typeface="Roboto"/>
              </a:rPr>
              <a:t>Book Reading Goals per Classroom - Competition </a:t>
            </a:r>
            <a:endParaRPr b="1" sz="2400">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b="1" sz="2400">
              <a:highlight>
                <a:srgbClr val="FFFFFF"/>
              </a:highlight>
              <a:latin typeface="Roboto"/>
              <a:ea typeface="Roboto"/>
              <a:cs typeface="Roboto"/>
              <a:sym typeface="Roboto"/>
            </a:endParaRPr>
          </a:p>
          <a:p>
            <a:pPr indent="-381000" lvl="0" marL="457200" rtl="0" algn="l">
              <a:lnSpc>
                <a:spcPct val="115000"/>
              </a:lnSpc>
              <a:spcBef>
                <a:spcPts val="0"/>
              </a:spcBef>
              <a:spcAft>
                <a:spcPts val="0"/>
              </a:spcAft>
              <a:buSzPts val="2400"/>
              <a:buFont typeface="Roboto Medium"/>
              <a:buAutoNum type="arabicPeriod"/>
            </a:pPr>
            <a:r>
              <a:rPr b="1" lang="en-US" sz="2400">
                <a:highlight>
                  <a:schemeClr val="lt1"/>
                </a:highlight>
                <a:latin typeface="Arial"/>
                <a:ea typeface="Arial"/>
                <a:cs typeface="Arial"/>
                <a:sym typeface="Arial"/>
              </a:rPr>
              <a:t>Have an interactive school community reading board - Book Recommendations </a:t>
            </a:r>
            <a:endParaRPr sz="2400">
              <a:highlight>
                <a:schemeClr val="lt1"/>
              </a:highlight>
              <a:latin typeface="Roboto Medium"/>
              <a:ea typeface="Roboto Medium"/>
              <a:cs typeface="Roboto Medium"/>
              <a:sym typeface="Roboto Medium"/>
            </a:endParaRPr>
          </a:p>
        </p:txBody>
      </p:sp>
      <p:pic>
        <p:nvPicPr>
          <p:cNvPr id="1062" name="Google Shape;1062;p143"/>
          <p:cNvPicPr preferRelativeResize="0"/>
          <p:nvPr/>
        </p:nvPicPr>
        <p:blipFill>
          <a:blip r:embed="rId3">
            <a:alphaModFix/>
          </a:blip>
          <a:stretch>
            <a:fillRect/>
          </a:stretch>
        </p:blipFill>
        <p:spPr>
          <a:xfrm>
            <a:off x="8167175" y="302000"/>
            <a:ext cx="2505075" cy="3333750"/>
          </a:xfrm>
          <a:prstGeom prst="rect">
            <a:avLst/>
          </a:prstGeom>
          <a:noFill/>
          <a:ln>
            <a:noFill/>
          </a:ln>
        </p:spPr>
      </p:pic>
      <p:pic>
        <p:nvPicPr>
          <p:cNvPr id="1063" name="Google Shape;1063;p143"/>
          <p:cNvPicPr preferRelativeResize="0"/>
          <p:nvPr/>
        </p:nvPicPr>
        <p:blipFill>
          <a:blip r:embed="rId4">
            <a:alphaModFix/>
          </a:blip>
          <a:stretch>
            <a:fillRect/>
          </a:stretch>
        </p:blipFill>
        <p:spPr>
          <a:xfrm>
            <a:off x="8234275" y="3635750"/>
            <a:ext cx="2188086" cy="29174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0" st="0"/>
                                            </p:txEl>
                                          </p:spTgt>
                                        </p:tgtEl>
                                        <p:attrNameLst>
                                          <p:attrName>style.visibility</p:attrName>
                                        </p:attrNameLst>
                                      </p:cBhvr>
                                      <p:to>
                                        <p:strVal val="visible"/>
                                      </p:to>
                                    </p:set>
                                    <p:animEffect filter="fade" transition="in">
                                      <p:cBhvr>
                                        <p:cTn dur="1000"/>
                                        <p:tgtEl>
                                          <p:spTgt spid="10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1" st="1"/>
                                            </p:txEl>
                                          </p:spTgt>
                                        </p:tgtEl>
                                        <p:attrNameLst>
                                          <p:attrName>style.visibility</p:attrName>
                                        </p:attrNameLst>
                                      </p:cBhvr>
                                      <p:to>
                                        <p:strVal val="visible"/>
                                      </p:to>
                                    </p:set>
                                    <p:animEffect filter="fade" transition="in">
                                      <p:cBhvr>
                                        <p:cTn dur="1000"/>
                                        <p:tgtEl>
                                          <p:spTgt spid="10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2" st="2"/>
                                            </p:txEl>
                                          </p:spTgt>
                                        </p:tgtEl>
                                        <p:attrNameLst>
                                          <p:attrName>style.visibility</p:attrName>
                                        </p:attrNameLst>
                                      </p:cBhvr>
                                      <p:to>
                                        <p:strVal val="visible"/>
                                      </p:to>
                                    </p:set>
                                    <p:animEffect filter="fade" transition="in">
                                      <p:cBhvr>
                                        <p:cTn dur="1000"/>
                                        <p:tgtEl>
                                          <p:spTgt spid="10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3" st="3"/>
                                            </p:txEl>
                                          </p:spTgt>
                                        </p:tgtEl>
                                        <p:attrNameLst>
                                          <p:attrName>style.visibility</p:attrName>
                                        </p:attrNameLst>
                                      </p:cBhvr>
                                      <p:to>
                                        <p:strVal val="visible"/>
                                      </p:to>
                                    </p:set>
                                    <p:animEffect filter="fade" transition="in">
                                      <p:cBhvr>
                                        <p:cTn dur="1000"/>
                                        <p:tgtEl>
                                          <p:spTgt spid="10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4" st="4"/>
                                            </p:txEl>
                                          </p:spTgt>
                                        </p:tgtEl>
                                        <p:attrNameLst>
                                          <p:attrName>style.visibility</p:attrName>
                                        </p:attrNameLst>
                                      </p:cBhvr>
                                      <p:to>
                                        <p:strVal val="visible"/>
                                      </p:to>
                                    </p:set>
                                    <p:animEffect filter="fade" transition="in">
                                      <p:cBhvr>
                                        <p:cTn dur="1000"/>
                                        <p:tgtEl>
                                          <p:spTgt spid="10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5" st="5"/>
                                            </p:txEl>
                                          </p:spTgt>
                                        </p:tgtEl>
                                        <p:attrNameLst>
                                          <p:attrName>style.visibility</p:attrName>
                                        </p:attrNameLst>
                                      </p:cBhvr>
                                      <p:to>
                                        <p:strVal val="visible"/>
                                      </p:to>
                                    </p:set>
                                    <p:animEffect filter="fade" transition="in">
                                      <p:cBhvr>
                                        <p:cTn dur="1000"/>
                                        <p:tgtEl>
                                          <p:spTgt spid="10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6" st="6"/>
                                            </p:txEl>
                                          </p:spTgt>
                                        </p:tgtEl>
                                        <p:attrNameLst>
                                          <p:attrName>style.visibility</p:attrName>
                                        </p:attrNameLst>
                                      </p:cBhvr>
                                      <p:to>
                                        <p:strVal val="visible"/>
                                      </p:to>
                                    </p:set>
                                    <p:animEffect filter="fade" transition="in">
                                      <p:cBhvr>
                                        <p:cTn dur="1000"/>
                                        <p:tgtEl>
                                          <p:spTgt spid="106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7" st="7"/>
                                            </p:txEl>
                                          </p:spTgt>
                                        </p:tgtEl>
                                        <p:attrNameLst>
                                          <p:attrName>style.visibility</p:attrName>
                                        </p:attrNameLst>
                                      </p:cBhvr>
                                      <p:to>
                                        <p:strVal val="visible"/>
                                      </p:to>
                                    </p:set>
                                    <p:animEffect filter="fade" transition="in">
                                      <p:cBhvr>
                                        <p:cTn dur="1000"/>
                                        <p:tgtEl>
                                          <p:spTgt spid="106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8" st="8"/>
                                            </p:txEl>
                                          </p:spTgt>
                                        </p:tgtEl>
                                        <p:attrNameLst>
                                          <p:attrName>style.visibility</p:attrName>
                                        </p:attrNameLst>
                                      </p:cBhvr>
                                      <p:to>
                                        <p:strVal val="visible"/>
                                      </p:to>
                                    </p:set>
                                    <p:animEffect filter="fade" transition="in">
                                      <p:cBhvr>
                                        <p:cTn dur="1000"/>
                                        <p:tgtEl>
                                          <p:spTgt spid="106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44"/>
          <p:cNvSpPr txBox="1"/>
          <p:nvPr>
            <p:ph type="title"/>
          </p:nvPr>
        </p:nvSpPr>
        <p:spPr>
          <a:xfrm>
            <a:off x="577500" y="731500"/>
            <a:ext cx="11037000" cy="10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Culture of Literacy - </a:t>
            </a:r>
            <a:endParaRPr sz="3600">
              <a:solidFill>
                <a:srgbClr val="00599C"/>
              </a:solidFill>
              <a:latin typeface="Poppins"/>
              <a:ea typeface="Poppins"/>
              <a:cs typeface="Poppins"/>
              <a:sym typeface="Poppins"/>
            </a:endParaRPr>
          </a:p>
          <a:p>
            <a:pPr indent="0" lvl="0" marL="0" rtl="0" algn="l">
              <a:lnSpc>
                <a:spcPct val="100000"/>
              </a:lnSpc>
              <a:spcBef>
                <a:spcPts val="0"/>
              </a:spcBef>
              <a:spcAft>
                <a:spcPts val="0"/>
              </a:spcAft>
              <a:buClr>
                <a:srgbClr val="253C51"/>
              </a:buClr>
              <a:buSzPts val="2400"/>
              <a:buFont typeface="Arial"/>
              <a:buNone/>
            </a:pPr>
            <a:r>
              <a:t/>
            </a:r>
            <a:endParaRPr sz="3600">
              <a:solidFill>
                <a:srgbClr val="00599C"/>
              </a:solidFill>
              <a:latin typeface="Poppins"/>
              <a:ea typeface="Poppins"/>
              <a:cs typeface="Poppins"/>
              <a:sym typeface="Poppins"/>
            </a:endParaRPr>
          </a:p>
        </p:txBody>
      </p:sp>
      <p:sp>
        <p:nvSpPr>
          <p:cNvPr id="1070" name="Google Shape;1070;p144"/>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71" name="Google Shape;1071;p144"/>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1072" name="Google Shape;1072;p144"/>
          <p:cNvSpPr txBox="1"/>
          <p:nvPr>
            <p:ph idx="2" type="body"/>
          </p:nvPr>
        </p:nvSpPr>
        <p:spPr>
          <a:xfrm>
            <a:off x="510150" y="1560375"/>
            <a:ext cx="10329300" cy="452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53C51"/>
              </a:buClr>
              <a:buSzPts val="2400"/>
              <a:buFont typeface="Arial"/>
              <a:buNone/>
            </a:pPr>
            <a:r>
              <a:rPr b="1" lang="en-US" sz="3600">
                <a:solidFill>
                  <a:srgbClr val="00599C"/>
                </a:solidFill>
                <a:latin typeface="Poppins"/>
                <a:ea typeface="Poppins"/>
                <a:cs typeface="Poppins"/>
                <a:sym typeface="Poppins"/>
              </a:rPr>
              <a:t>#3 Literacy Focus/Projects</a:t>
            </a:r>
            <a:endParaRPr b="1" sz="3600">
              <a:solidFill>
                <a:srgbClr val="00599C"/>
              </a:solidFill>
              <a:latin typeface="Poppins"/>
              <a:ea typeface="Poppins"/>
              <a:cs typeface="Poppins"/>
              <a:sym typeface="Poppins"/>
            </a:endParaRPr>
          </a:p>
          <a:p>
            <a:pPr indent="0" lvl="0" marL="0" rtl="0" algn="l">
              <a:spcBef>
                <a:spcPts val="0"/>
              </a:spcBef>
              <a:spcAft>
                <a:spcPts val="0"/>
              </a:spcAft>
              <a:buClr>
                <a:srgbClr val="253C51"/>
              </a:buClr>
              <a:buSzPts val="2400"/>
              <a:buFont typeface="Arial"/>
              <a:buNone/>
            </a:pPr>
            <a:r>
              <a:t/>
            </a:r>
            <a:endParaRPr b="1" sz="3600">
              <a:solidFill>
                <a:srgbClr val="00599C"/>
              </a:solidFill>
              <a:latin typeface="Poppins"/>
              <a:ea typeface="Poppins"/>
              <a:cs typeface="Poppins"/>
              <a:sym typeface="Poppins"/>
            </a:endParaRPr>
          </a:p>
          <a:p>
            <a:pPr indent="-381000" lvl="0" marL="457200" rtl="0" algn="l">
              <a:lnSpc>
                <a:spcPct val="115000"/>
              </a:lnSpc>
              <a:spcBef>
                <a:spcPts val="0"/>
              </a:spcBef>
              <a:spcAft>
                <a:spcPts val="0"/>
              </a:spcAft>
              <a:buSzPts val="2400"/>
              <a:buFont typeface="Roboto"/>
              <a:buAutoNum type="arabicPeriod"/>
            </a:pPr>
            <a:r>
              <a:rPr b="1" lang="en-US" sz="2400">
                <a:highlight>
                  <a:srgbClr val="FFFFFF"/>
                </a:highlight>
                <a:latin typeface="Roboto"/>
                <a:ea typeface="Roboto"/>
                <a:cs typeface="Roboto"/>
                <a:sym typeface="Roboto"/>
              </a:rPr>
              <a:t>Go to classrooms and model a love for literacy -</a:t>
            </a:r>
            <a:endParaRPr b="1" sz="2400">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rPr b="1" lang="en-US" sz="2400">
                <a:highlight>
                  <a:srgbClr val="FFFFFF"/>
                </a:highlight>
                <a:latin typeface="Roboto"/>
                <a:ea typeface="Roboto"/>
                <a:cs typeface="Roboto"/>
                <a:sym typeface="Roboto"/>
              </a:rPr>
              <a:t> Mystery Reader</a:t>
            </a:r>
            <a:endParaRPr b="1" sz="2400">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t/>
            </a:r>
            <a:endParaRPr b="1" sz="2400">
              <a:highlight>
                <a:srgbClr val="FFFFFF"/>
              </a:highlight>
              <a:latin typeface="Roboto"/>
              <a:ea typeface="Roboto"/>
              <a:cs typeface="Roboto"/>
              <a:sym typeface="Roboto"/>
            </a:endParaRPr>
          </a:p>
          <a:p>
            <a:pPr indent="-381000" lvl="0" marL="457200" rtl="0" algn="l">
              <a:lnSpc>
                <a:spcPct val="115000"/>
              </a:lnSpc>
              <a:spcBef>
                <a:spcPts val="0"/>
              </a:spcBef>
              <a:spcAft>
                <a:spcPts val="0"/>
              </a:spcAft>
              <a:buSzPts val="2400"/>
              <a:buFont typeface="Roboto"/>
              <a:buAutoNum type="arabicPeriod"/>
            </a:pPr>
            <a:r>
              <a:rPr b="1" lang="en-US" sz="2400">
                <a:latin typeface="Roboto"/>
                <a:ea typeface="Roboto"/>
                <a:cs typeface="Roboto"/>
                <a:sym typeface="Roboto"/>
              </a:rPr>
              <a:t>Organize literacy events</a:t>
            </a:r>
            <a:endParaRPr b="1" sz="2400">
              <a:latin typeface="Roboto"/>
              <a:ea typeface="Roboto"/>
              <a:cs typeface="Roboto"/>
              <a:sym typeface="Roboto"/>
            </a:endParaRPr>
          </a:p>
          <a:p>
            <a:pPr indent="0" lvl="0" marL="457200" rtl="0" algn="l">
              <a:lnSpc>
                <a:spcPct val="115000"/>
              </a:lnSpc>
              <a:spcBef>
                <a:spcPts val="800"/>
              </a:spcBef>
              <a:spcAft>
                <a:spcPts val="0"/>
              </a:spcAft>
              <a:buNone/>
            </a:pPr>
            <a:r>
              <a:t/>
            </a:r>
            <a:endParaRPr b="1" sz="2400">
              <a:latin typeface="Roboto"/>
              <a:ea typeface="Roboto"/>
              <a:cs typeface="Roboto"/>
              <a:sym typeface="Roboto"/>
            </a:endParaRPr>
          </a:p>
          <a:p>
            <a:pPr indent="-381000" lvl="0" marL="457200" rtl="0" algn="l">
              <a:lnSpc>
                <a:spcPct val="115000"/>
              </a:lnSpc>
              <a:spcBef>
                <a:spcPts val="800"/>
              </a:spcBef>
              <a:spcAft>
                <a:spcPts val="0"/>
              </a:spcAft>
              <a:buSzPts val="2400"/>
              <a:buFont typeface="Roboto"/>
              <a:buAutoNum type="arabicPeriod"/>
            </a:pPr>
            <a:r>
              <a:rPr b="1" lang="en-US" sz="2400">
                <a:highlight>
                  <a:schemeClr val="lt1"/>
                </a:highlight>
                <a:latin typeface="Roboto"/>
                <a:ea typeface="Roboto"/>
                <a:cs typeface="Roboto"/>
                <a:sym typeface="Roboto"/>
              </a:rPr>
              <a:t>Put a Little Free Library box for in front of your school</a:t>
            </a:r>
            <a:endParaRPr b="1" sz="2400">
              <a:highlight>
                <a:schemeClr val="lt1"/>
              </a:highlight>
              <a:latin typeface="Roboto"/>
              <a:ea typeface="Roboto"/>
              <a:cs typeface="Roboto"/>
              <a:sym typeface="Roboto"/>
            </a:endParaRPr>
          </a:p>
          <a:p>
            <a:pPr indent="0" lvl="0" marL="457200" rtl="0" algn="l">
              <a:lnSpc>
                <a:spcPct val="115000"/>
              </a:lnSpc>
              <a:spcBef>
                <a:spcPts val="800"/>
              </a:spcBef>
              <a:spcAft>
                <a:spcPts val="0"/>
              </a:spcAft>
              <a:buNone/>
            </a:pPr>
            <a:r>
              <a:t/>
            </a:r>
            <a:endParaRPr b="1" sz="2400">
              <a:highlight>
                <a:schemeClr val="lt1"/>
              </a:highlight>
              <a:latin typeface="Roboto"/>
              <a:ea typeface="Roboto"/>
              <a:cs typeface="Roboto"/>
              <a:sym typeface="Roboto"/>
            </a:endParaRPr>
          </a:p>
          <a:p>
            <a:pPr indent="-381000" lvl="0" marL="457200" rtl="0" algn="l">
              <a:lnSpc>
                <a:spcPct val="115000"/>
              </a:lnSpc>
              <a:spcBef>
                <a:spcPts val="800"/>
              </a:spcBef>
              <a:spcAft>
                <a:spcPts val="0"/>
              </a:spcAft>
              <a:buSzPts val="2400"/>
              <a:buFont typeface="Roboto"/>
              <a:buAutoNum type="arabicPeriod"/>
            </a:pPr>
            <a:r>
              <a:rPr b="1" lang="en-US" sz="2400">
                <a:latin typeface="Roboto"/>
                <a:ea typeface="Roboto"/>
                <a:cs typeface="Roboto"/>
                <a:sym typeface="Roboto"/>
              </a:rPr>
              <a:t>Create a Literacy Team to lead the effort!</a:t>
            </a:r>
            <a:endParaRPr b="1" sz="2400">
              <a:highlight>
                <a:schemeClr val="lt1"/>
              </a:highlight>
              <a:latin typeface="Roboto"/>
              <a:ea typeface="Roboto"/>
              <a:cs typeface="Roboto"/>
              <a:sym typeface="Roboto"/>
            </a:endParaRPr>
          </a:p>
          <a:p>
            <a:pPr indent="0" lvl="0" marL="0" rtl="0" algn="l">
              <a:spcBef>
                <a:spcPts val="800"/>
              </a:spcBef>
              <a:spcAft>
                <a:spcPts val="0"/>
              </a:spcAft>
              <a:buClr>
                <a:srgbClr val="253C51"/>
              </a:buClr>
              <a:buSzPts val="2400"/>
              <a:buFont typeface="Arial"/>
              <a:buNone/>
            </a:pPr>
            <a:r>
              <a:t/>
            </a:r>
            <a:endParaRPr b="1" sz="4500">
              <a:solidFill>
                <a:srgbClr val="00599C"/>
              </a:solidFill>
              <a:latin typeface="Poppins"/>
              <a:ea typeface="Poppins"/>
              <a:cs typeface="Poppins"/>
              <a:sym typeface="Poppins"/>
            </a:endParaRPr>
          </a:p>
        </p:txBody>
      </p:sp>
      <p:pic>
        <p:nvPicPr>
          <p:cNvPr id="1073" name="Google Shape;1073;p144"/>
          <p:cNvPicPr preferRelativeResize="0"/>
          <p:nvPr/>
        </p:nvPicPr>
        <p:blipFill>
          <a:blip r:embed="rId3">
            <a:alphaModFix/>
          </a:blip>
          <a:stretch>
            <a:fillRect/>
          </a:stretch>
        </p:blipFill>
        <p:spPr>
          <a:xfrm>
            <a:off x="8423450" y="1307775"/>
            <a:ext cx="3623760" cy="452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0" st="0"/>
                                            </p:txEl>
                                          </p:spTgt>
                                        </p:tgtEl>
                                        <p:attrNameLst>
                                          <p:attrName>style.visibility</p:attrName>
                                        </p:attrNameLst>
                                      </p:cBhvr>
                                      <p:to>
                                        <p:strVal val="visible"/>
                                      </p:to>
                                    </p:set>
                                    <p:animEffect filter="fade" transition="in">
                                      <p:cBhvr>
                                        <p:cTn dur="1000"/>
                                        <p:tgtEl>
                                          <p:spTgt spid="10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1" st="1"/>
                                            </p:txEl>
                                          </p:spTgt>
                                        </p:tgtEl>
                                        <p:attrNameLst>
                                          <p:attrName>style.visibility</p:attrName>
                                        </p:attrNameLst>
                                      </p:cBhvr>
                                      <p:to>
                                        <p:strVal val="visible"/>
                                      </p:to>
                                    </p:set>
                                    <p:animEffect filter="fade" transition="in">
                                      <p:cBhvr>
                                        <p:cTn dur="1000"/>
                                        <p:tgtEl>
                                          <p:spTgt spid="10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2" st="2"/>
                                            </p:txEl>
                                          </p:spTgt>
                                        </p:tgtEl>
                                        <p:attrNameLst>
                                          <p:attrName>style.visibility</p:attrName>
                                        </p:attrNameLst>
                                      </p:cBhvr>
                                      <p:to>
                                        <p:strVal val="visible"/>
                                      </p:to>
                                    </p:set>
                                    <p:animEffect filter="fade" transition="in">
                                      <p:cBhvr>
                                        <p:cTn dur="1000"/>
                                        <p:tgtEl>
                                          <p:spTgt spid="10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3" st="3"/>
                                            </p:txEl>
                                          </p:spTgt>
                                        </p:tgtEl>
                                        <p:attrNameLst>
                                          <p:attrName>style.visibility</p:attrName>
                                        </p:attrNameLst>
                                      </p:cBhvr>
                                      <p:to>
                                        <p:strVal val="visible"/>
                                      </p:to>
                                    </p:set>
                                    <p:animEffect filter="fade" transition="in">
                                      <p:cBhvr>
                                        <p:cTn dur="1000"/>
                                        <p:tgtEl>
                                          <p:spTgt spid="10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4" st="4"/>
                                            </p:txEl>
                                          </p:spTgt>
                                        </p:tgtEl>
                                        <p:attrNameLst>
                                          <p:attrName>style.visibility</p:attrName>
                                        </p:attrNameLst>
                                      </p:cBhvr>
                                      <p:to>
                                        <p:strVal val="visible"/>
                                      </p:to>
                                    </p:set>
                                    <p:animEffect filter="fade" transition="in">
                                      <p:cBhvr>
                                        <p:cTn dur="1000"/>
                                        <p:tgtEl>
                                          <p:spTgt spid="10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5" st="5"/>
                                            </p:txEl>
                                          </p:spTgt>
                                        </p:tgtEl>
                                        <p:attrNameLst>
                                          <p:attrName>style.visibility</p:attrName>
                                        </p:attrNameLst>
                                      </p:cBhvr>
                                      <p:to>
                                        <p:strVal val="visible"/>
                                      </p:to>
                                    </p:set>
                                    <p:animEffect filter="fade" transition="in">
                                      <p:cBhvr>
                                        <p:cTn dur="1000"/>
                                        <p:tgtEl>
                                          <p:spTgt spid="10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6" st="6"/>
                                            </p:txEl>
                                          </p:spTgt>
                                        </p:tgtEl>
                                        <p:attrNameLst>
                                          <p:attrName>style.visibility</p:attrName>
                                        </p:attrNameLst>
                                      </p:cBhvr>
                                      <p:to>
                                        <p:strVal val="visible"/>
                                      </p:to>
                                    </p:set>
                                    <p:animEffect filter="fade" transition="in">
                                      <p:cBhvr>
                                        <p:cTn dur="1000"/>
                                        <p:tgtEl>
                                          <p:spTgt spid="107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7" st="7"/>
                                            </p:txEl>
                                          </p:spTgt>
                                        </p:tgtEl>
                                        <p:attrNameLst>
                                          <p:attrName>style.visibility</p:attrName>
                                        </p:attrNameLst>
                                      </p:cBhvr>
                                      <p:to>
                                        <p:strVal val="visible"/>
                                      </p:to>
                                    </p:set>
                                    <p:animEffect filter="fade" transition="in">
                                      <p:cBhvr>
                                        <p:cTn dur="1000"/>
                                        <p:tgtEl>
                                          <p:spTgt spid="107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8" st="8"/>
                                            </p:txEl>
                                          </p:spTgt>
                                        </p:tgtEl>
                                        <p:attrNameLst>
                                          <p:attrName>style.visibility</p:attrName>
                                        </p:attrNameLst>
                                      </p:cBhvr>
                                      <p:to>
                                        <p:strVal val="visible"/>
                                      </p:to>
                                    </p:set>
                                    <p:animEffect filter="fade" transition="in">
                                      <p:cBhvr>
                                        <p:cTn dur="1000"/>
                                        <p:tgtEl>
                                          <p:spTgt spid="107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9" st="9"/>
                                            </p:txEl>
                                          </p:spTgt>
                                        </p:tgtEl>
                                        <p:attrNameLst>
                                          <p:attrName>style.visibility</p:attrName>
                                        </p:attrNameLst>
                                      </p:cBhvr>
                                      <p:to>
                                        <p:strVal val="visible"/>
                                      </p:to>
                                    </p:set>
                                    <p:animEffect filter="fade" transition="in">
                                      <p:cBhvr>
                                        <p:cTn dur="1000"/>
                                        <p:tgtEl>
                                          <p:spTgt spid="107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xEl>
                                              <p:pRg end="10" st="10"/>
                                            </p:txEl>
                                          </p:spTgt>
                                        </p:tgtEl>
                                        <p:attrNameLst>
                                          <p:attrName>style.visibility</p:attrName>
                                        </p:attrNameLst>
                                      </p:cBhvr>
                                      <p:to>
                                        <p:strVal val="visible"/>
                                      </p:to>
                                    </p:set>
                                    <p:animEffect filter="fade" transition="in">
                                      <p:cBhvr>
                                        <p:cTn dur="1000"/>
                                        <p:tgtEl>
                                          <p:spTgt spid="1072">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id="1078" name="Google Shape;1078;p145"/>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1079" name="Google Shape;1079;p14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80" name="Google Shape;1080;p145"/>
          <p:cNvSpPr txBox="1"/>
          <p:nvPr/>
        </p:nvSpPr>
        <p:spPr>
          <a:xfrm>
            <a:off x="250500" y="714925"/>
            <a:ext cx="9105600" cy="3727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b="1" sz="5500">
              <a:solidFill>
                <a:srgbClr val="383838"/>
              </a:solidFill>
            </a:endParaRPr>
          </a:p>
          <a:p>
            <a:pPr indent="0" lvl="0" marL="0" rtl="0" algn="ctr">
              <a:spcBef>
                <a:spcPts val="0"/>
              </a:spcBef>
              <a:spcAft>
                <a:spcPts val="0"/>
              </a:spcAft>
              <a:buNone/>
            </a:pPr>
            <a:r>
              <a:rPr b="1" lang="en-US" sz="5500" u="sng">
                <a:solidFill>
                  <a:srgbClr val="383838"/>
                </a:solidFill>
              </a:rPr>
              <a:t>Word Collector </a:t>
            </a:r>
            <a:endParaRPr b="1" sz="5500" u="sng">
              <a:solidFill>
                <a:srgbClr val="383838"/>
              </a:solidFill>
            </a:endParaRPr>
          </a:p>
          <a:p>
            <a:pPr indent="0" lvl="0" marL="0" rtl="0" algn="ctr">
              <a:spcBef>
                <a:spcPts val="0"/>
              </a:spcBef>
              <a:spcAft>
                <a:spcPts val="0"/>
              </a:spcAft>
              <a:buNone/>
            </a:pPr>
            <a:r>
              <a:rPr b="1" lang="en-US" sz="5500">
                <a:solidFill>
                  <a:srgbClr val="383838"/>
                </a:solidFill>
              </a:rPr>
              <a:t>Activity</a:t>
            </a:r>
            <a:r>
              <a:rPr b="1" lang="en-US" sz="5500" u="sng">
                <a:solidFill>
                  <a:srgbClr val="383838"/>
                </a:solidFill>
              </a:rPr>
              <a:t>  </a:t>
            </a:r>
            <a:r>
              <a:rPr b="1" lang="en-US" sz="5500">
                <a:solidFill>
                  <a:srgbClr val="383838"/>
                </a:solidFill>
              </a:rPr>
              <a:t> </a:t>
            </a:r>
            <a:endParaRPr b="1" sz="5500">
              <a:solidFill>
                <a:srgbClr val="383838"/>
              </a:solidFill>
            </a:endParaRPr>
          </a:p>
          <a:p>
            <a:pPr indent="0" lvl="0" marL="0" rtl="0" algn="ctr">
              <a:spcBef>
                <a:spcPts val="0"/>
              </a:spcBef>
              <a:spcAft>
                <a:spcPts val="0"/>
              </a:spcAft>
              <a:buNone/>
            </a:pPr>
            <a:r>
              <a:t/>
            </a:r>
            <a:endParaRPr b="1" sz="5500">
              <a:solidFill>
                <a:srgbClr val="383838"/>
              </a:solidFill>
            </a:endParaRPr>
          </a:p>
        </p:txBody>
      </p:sp>
      <p:pic>
        <p:nvPicPr>
          <p:cNvPr id="1081" name="Google Shape;1081;p145"/>
          <p:cNvPicPr preferRelativeResize="0"/>
          <p:nvPr/>
        </p:nvPicPr>
        <p:blipFill>
          <a:blip r:embed="rId4">
            <a:alphaModFix/>
          </a:blip>
          <a:stretch>
            <a:fillRect/>
          </a:stretch>
        </p:blipFill>
        <p:spPr>
          <a:xfrm>
            <a:off x="7478275" y="2707797"/>
            <a:ext cx="3556700" cy="32691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46"/>
          <p:cNvSpPr txBox="1"/>
          <p:nvPr>
            <p:ph type="title"/>
          </p:nvPr>
        </p:nvSpPr>
        <p:spPr>
          <a:xfrm>
            <a:off x="456600" y="644900"/>
            <a:ext cx="10508700" cy="1091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53C51"/>
              </a:buClr>
              <a:buSzPts val="2400"/>
              <a:buFont typeface="Arial"/>
              <a:buNone/>
            </a:pPr>
            <a:r>
              <a:rPr lang="en-US" sz="3600">
                <a:solidFill>
                  <a:srgbClr val="00599C"/>
                </a:solidFill>
                <a:latin typeface="Poppins"/>
                <a:ea typeface="Poppins"/>
                <a:cs typeface="Poppins"/>
                <a:sym typeface="Poppins"/>
              </a:rPr>
              <a:t>Read A Loud </a:t>
            </a:r>
            <a:endParaRPr sz="3600">
              <a:solidFill>
                <a:srgbClr val="00599C"/>
              </a:solidFill>
              <a:latin typeface="Poppins"/>
              <a:ea typeface="Poppins"/>
              <a:cs typeface="Poppins"/>
              <a:sym typeface="Poppins"/>
            </a:endParaRPr>
          </a:p>
        </p:txBody>
      </p:sp>
      <p:sp>
        <p:nvSpPr>
          <p:cNvPr id="1088" name="Google Shape;1088;p146"/>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89" name="Google Shape;1089;p146"/>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sp>
        <p:nvSpPr>
          <p:cNvPr id="1090" name="Google Shape;1090;p146"/>
          <p:cNvSpPr txBox="1"/>
          <p:nvPr>
            <p:ph idx="2" type="body"/>
          </p:nvPr>
        </p:nvSpPr>
        <p:spPr>
          <a:xfrm>
            <a:off x="546300" y="1652050"/>
            <a:ext cx="10329300" cy="4529700"/>
          </a:xfrm>
          <a:prstGeom prst="rect">
            <a:avLst/>
          </a:prstGeom>
          <a:noFill/>
          <a:ln>
            <a:noFill/>
          </a:ln>
        </p:spPr>
        <p:txBody>
          <a:bodyPr anchorCtr="0" anchor="t" bIns="45700" lIns="91425" spcFirstLastPara="1" rIns="91425" wrap="square" tIns="45700">
            <a:noAutofit/>
          </a:bodyPr>
          <a:lstStyle/>
          <a:p>
            <a:pPr indent="-419100" lvl="0" marL="457200" rtl="0" algn="l">
              <a:lnSpc>
                <a:spcPct val="105000"/>
              </a:lnSpc>
              <a:spcBef>
                <a:spcPts val="500"/>
              </a:spcBef>
              <a:spcAft>
                <a:spcPts val="0"/>
              </a:spcAft>
              <a:buClr>
                <a:srgbClr val="222222"/>
              </a:buClr>
              <a:buSzPts val="3000"/>
              <a:buChar char="●"/>
            </a:pPr>
            <a:r>
              <a:rPr lang="en-US" sz="3000">
                <a:solidFill>
                  <a:srgbClr val="222222"/>
                </a:solidFill>
                <a:latin typeface="Arial"/>
                <a:ea typeface="Arial"/>
                <a:cs typeface="Arial"/>
                <a:sym typeface="Arial"/>
              </a:rPr>
              <a:t>Use Rich Text </a:t>
            </a:r>
            <a:endParaRPr sz="3000">
              <a:solidFill>
                <a:srgbClr val="222222"/>
              </a:solidFill>
              <a:latin typeface="Arial"/>
              <a:ea typeface="Arial"/>
              <a:cs typeface="Arial"/>
              <a:sym typeface="Arial"/>
            </a:endParaRPr>
          </a:p>
          <a:p>
            <a:pPr indent="-419100" lvl="0" marL="457200" rtl="0" algn="l">
              <a:lnSpc>
                <a:spcPct val="105000"/>
              </a:lnSpc>
              <a:spcBef>
                <a:spcPts val="0"/>
              </a:spcBef>
              <a:spcAft>
                <a:spcPts val="0"/>
              </a:spcAft>
              <a:buClr>
                <a:srgbClr val="222222"/>
              </a:buClr>
              <a:buSzPts val="3000"/>
              <a:buFont typeface="Arial"/>
              <a:buChar char="●"/>
            </a:pPr>
            <a:r>
              <a:rPr lang="en-US" sz="3000">
                <a:solidFill>
                  <a:srgbClr val="222222"/>
                </a:solidFill>
                <a:latin typeface="Arial"/>
                <a:ea typeface="Arial"/>
                <a:cs typeface="Arial"/>
                <a:sym typeface="Arial"/>
              </a:rPr>
              <a:t>Interactive Read Aloud</a:t>
            </a:r>
            <a:endParaRPr sz="3000">
              <a:solidFill>
                <a:srgbClr val="222222"/>
              </a:solidFill>
              <a:latin typeface="Arial"/>
              <a:ea typeface="Arial"/>
              <a:cs typeface="Arial"/>
              <a:sym typeface="Arial"/>
            </a:endParaRPr>
          </a:p>
          <a:p>
            <a:pPr indent="-419100" lvl="0" marL="457200" rtl="0" algn="l">
              <a:lnSpc>
                <a:spcPct val="105000"/>
              </a:lnSpc>
              <a:spcBef>
                <a:spcPts val="0"/>
              </a:spcBef>
              <a:spcAft>
                <a:spcPts val="0"/>
              </a:spcAft>
              <a:buClr>
                <a:srgbClr val="222222"/>
              </a:buClr>
              <a:buSzPts val="3000"/>
              <a:buFont typeface="Arial"/>
              <a:buChar char="●"/>
            </a:pPr>
            <a:r>
              <a:rPr lang="en-US" sz="3000">
                <a:solidFill>
                  <a:srgbClr val="222222"/>
                </a:solidFill>
                <a:latin typeface="Arial"/>
                <a:ea typeface="Arial"/>
                <a:cs typeface="Arial"/>
                <a:sym typeface="Arial"/>
              </a:rPr>
              <a:t>Model Metacognition </a:t>
            </a:r>
            <a:endParaRPr sz="3000">
              <a:solidFill>
                <a:srgbClr val="222222"/>
              </a:solidFill>
              <a:latin typeface="Arial"/>
              <a:ea typeface="Arial"/>
              <a:cs typeface="Arial"/>
              <a:sym typeface="Arial"/>
            </a:endParaRPr>
          </a:p>
          <a:p>
            <a:pPr indent="-419100" lvl="0" marL="457200" rtl="0" algn="l">
              <a:lnSpc>
                <a:spcPct val="105000"/>
              </a:lnSpc>
              <a:spcBef>
                <a:spcPts val="0"/>
              </a:spcBef>
              <a:spcAft>
                <a:spcPts val="0"/>
              </a:spcAft>
              <a:buClr>
                <a:srgbClr val="222222"/>
              </a:buClr>
              <a:buSzPts val="3000"/>
              <a:buFont typeface="Arial"/>
              <a:buChar char="●"/>
            </a:pPr>
            <a:r>
              <a:rPr lang="en-US" sz="3000">
                <a:solidFill>
                  <a:srgbClr val="222222"/>
                </a:solidFill>
                <a:latin typeface="Arial"/>
                <a:ea typeface="Arial"/>
                <a:cs typeface="Arial"/>
                <a:sym typeface="Arial"/>
              </a:rPr>
              <a:t>Vocabulary and Comprehension </a:t>
            </a:r>
            <a:endParaRPr sz="3000">
              <a:solidFill>
                <a:srgbClr val="222222"/>
              </a:solidFill>
              <a:latin typeface="Arial"/>
              <a:ea typeface="Arial"/>
              <a:cs typeface="Arial"/>
              <a:sym typeface="Arial"/>
            </a:endParaRPr>
          </a:p>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a:p>
            <a:pPr indent="0" lvl="0" marL="457200" rtl="0" algn="l">
              <a:lnSpc>
                <a:spcPct val="105000"/>
              </a:lnSpc>
              <a:spcBef>
                <a:spcPts val="500"/>
              </a:spcBef>
              <a:spcAft>
                <a:spcPts val="0"/>
              </a:spcAft>
              <a:buNone/>
            </a:pPr>
            <a:r>
              <a:t/>
            </a:r>
            <a:endParaRPr sz="3000">
              <a:solidFill>
                <a:srgbClr val="222222"/>
              </a:solidFill>
              <a:latin typeface="Arial"/>
              <a:ea typeface="Arial"/>
              <a:cs typeface="Arial"/>
              <a:sym typeface="Arial"/>
            </a:endParaRPr>
          </a:p>
        </p:txBody>
      </p:sp>
      <p:pic>
        <p:nvPicPr>
          <p:cNvPr id="1091" name="Google Shape;1091;p146"/>
          <p:cNvPicPr preferRelativeResize="0"/>
          <p:nvPr/>
        </p:nvPicPr>
        <p:blipFill>
          <a:blip r:embed="rId3">
            <a:alphaModFix/>
          </a:blip>
          <a:stretch>
            <a:fillRect/>
          </a:stretch>
        </p:blipFill>
        <p:spPr>
          <a:xfrm>
            <a:off x="7408600" y="1571297"/>
            <a:ext cx="3556700" cy="3269124"/>
          </a:xfrm>
          <a:prstGeom prst="rect">
            <a:avLst/>
          </a:prstGeom>
          <a:noFill/>
          <a:ln>
            <a:noFill/>
          </a:ln>
        </p:spPr>
      </p:pic>
      <p:pic>
        <p:nvPicPr>
          <p:cNvPr id="1092" name="Google Shape;1092;p146"/>
          <p:cNvPicPr preferRelativeResize="0"/>
          <p:nvPr/>
        </p:nvPicPr>
        <p:blipFill>
          <a:blip r:embed="rId4">
            <a:alphaModFix/>
          </a:blip>
          <a:stretch>
            <a:fillRect/>
          </a:stretch>
        </p:blipFill>
        <p:spPr>
          <a:xfrm>
            <a:off x="1504425" y="3804249"/>
            <a:ext cx="3907925" cy="289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0" st="0"/>
                                            </p:txEl>
                                          </p:spTgt>
                                        </p:tgtEl>
                                        <p:attrNameLst>
                                          <p:attrName>style.visibility</p:attrName>
                                        </p:attrNameLst>
                                      </p:cBhvr>
                                      <p:to>
                                        <p:strVal val="visible"/>
                                      </p:to>
                                    </p:set>
                                    <p:animEffect filter="fade" transition="in">
                                      <p:cBhvr>
                                        <p:cTn dur="1000"/>
                                        <p:tgtEl>
                                          <p:spTgt spid="10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1" st="1"/>
                                            </p:txEl>
                                          </p:spTgt>
                                        </p:tgtEl>
                                        <p:attrNameLst>
                                          <p:attrName>style.visibility</p:attrName>
                                        </p:attrNameLst>
                                      </p:cBhvr>
                                      <p:to>
                                        <p:strVal val="visible"/>
                                      </p:to>
                                    </p:set>
                                    <p:animEffect filter="fade" transition="in">
                                      <p:cBhvr>
                                        <p:cTn dur="1000"/>
                                        <p:tgtEl>
                                          <p:spTgt spid="10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2" st="2"/>
                                            </p:txEl>
                                          </p:spTgt>
                                        </p:tgtEl>
                                        <p:attrNameLst>
                                          <p:attrName>style.visibility</p:attrName>
                                        </p:attrNameLst>
                                      </p:cBhvr>
                                      <p:to>
                                        <p:strVal val="visible"/>
                                      </p:to>
                                    </p:set>
                                    <p:animEffect filter="fade" transition="in">
                                      <p:cBhvr>
                                        <p:cTn dur="1000"/>
                                        <p:tgtEl>
                                          <p:spTgt spid="10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3" st="3"/>
                                            </p:txEl>
                                          </p:spTgt>
                                        </p:tgtEl>
                                        <p:attrNameLst>
                                          <p:attrName>style.visibility</p:attrName>
                                        </p:attrNameLst>
                                      </p:cBhvr>
                                      <p:to>
                                        <p:strVal val="visible"/>
                                      </p:to>
                                    </p:set>
                                    <p:animEffect filter="fade" transition="in">
                                      <p:cBhvr>
                                        <p:cTn dur="1000"/>
                                        <p:tgtEl>
                                          <p:spTgt spid="10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4" st="4"/>
                                            </p:txEl>
                                          </p:spTgt>
                                        </p:tgtEl>
                                        <p:attrNameLst>
                                          <p:attrName>style.visibility</p:attrName>
                                        </p:attrNameLst>
                                      </p:cBhvr>
                                      <p:to>
                                        <p:strVal val="visible"/>
                                      </p:to>
                                    </p:set>
                                    <p:animEffect filter="fade" transition="in">
                                      <p:cBhvr>
                                        <p:cTn dur="1000"/>
                                        <p:tgtEl>
                                          <p:spTgt spid="10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5" st="5"/>
                                            </p:txEl>
                                          </p:spTgt>
                                        </p:tgtEl>
                                        <p:attrNameLst>
                                          <p:attrName>style.visibility</p:attrName>
                                        </p:attrNameLst>
                                      </p:cBhvr>
                                      <p:to>
                                        <p:strVal val="visible"/>
                                      </p:to>
                                    </p:set>
                                    <p:animEffect filter="fade" transition="in">
                                      <p:cBhvr>
                                        <p:cTn dur="1000"/>
                                        <p:tgtEl>
                                          <p:spTgt spid="10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xEl>
                                              <p:pRg end="6" st="6"/>
                                            </p:txEl>
                                          </p:spTgt>
                                        </p:tgtEl>
                                        <p:attrNameLst>
                                          <p:attrName>style.visibility</p:attrName>
                                        </p:attrNameLst>
                                      </p:cBhvr>
                                      <p:to>
                                        <p:strVal val="visible"/>
                                      </p:to>
                                    </p:set>
                                    <p:animEffect filter="fade" transition="in">
                                      <p:cBhvr>
                                        <p:cTn dur="1000"/>
                                        <p:tgtEl>
                                          <p:spTgt spid="109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47"/>
          <p:cNvSpPr txBox="1"/>
          <p:nvPr>
            <p:ph type="title"/>
          </p:nvPr>
        </p:nvSpPr>
        <p:spPr>
          <a:xfrm>
            <a:off x="244450" y="644900"/>
            <a:ext cx="10720800" cy="1741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rgbClr val="253C51"/>
              </a:buClr>
              <a:buSzPct val="66666"/>
              <a:buFont typeface="Arial"/>
              <a:buNone/>
            </a:pPr>
            <a:r>
              <a:rPr lang="en-US" sz="3600">
                <a:solidFill>
                  <a:srgbClr val="00599C"/>
                </a:solidFill>
                <a:latin typeface="Poppins"/>
                <a:ea typeface="Poppins"/>
                <a:cs typeface="Poppins"/>
                <a:sym typeface="Poppins"/>
              </a:rPr>
              <a:t>Create a school wide </a:t>
            </a:r>
            <a:endParaRPr sz="3600">
              <a:solidFill>
                <a:srgbClr val="00599C"/>
              </a:solidFill>
              <a:latin typeface="Poppins"/>
              <a:ea typeface="Poppins"/>
              <a:cs typeface="Poppins"/>
              <a:sym typeface="Poppins"/>
            </a:endParaRPr>
          </a:p>
          <a:p>
            <a:pPr indent="0" lvl="0" marL="0" rtl="0" algn="l">
              <a:lnSpc>
                <a:spcPct val="100000"/>
              </a:lnSpc>
              <a:spcBef>
                <a:spcPts val="0"/>
              </a:spcBef>
              <a:spcAft>
                <a:spcPts val="0"/>
              </a:spcAft>
              <a:buClr>
                <a:srgbClr val="253C51"/>
              </a:buClr>
              <a:buSzPct val="66666"/>
              <a:buFont typeface="Arial"/>
              <a:buNone/>
            </a:pPr>
            <a:r>
              <a:t/>
            </a:r>
            <a:endParaRPr sz="3600">
              <a:solidFill>
                <a:srgbClr val="00599C"/>
              </a:solidFill>
              <a:latin typeface="Poppins"/>
              <a:ea typeface="Poppins"/>
              <a:cs typeface="Poppins"/>
              <a:sym typeface="Poppins"/>
            </a:endParaRPr>
          </a:p>
          <a:p>
            <a:pPr indent="0" lvl="0" marL="0" rtl="0" algn="l">
              <a:lnSpc>
                <a:spcPct val="100000"/>
              </a:lnSpc>
              <a:spcBef>
                <a:spcPts val="0"/>
              </a:spcBef>
              <a:spcAft>
                <a:spcPts val="0"/>
              </a:spcAft>
              <a:buClr>
                <a:srgbClr val="253C51"/>
              </a:buClr>
              <a:buSzPct val="66666"/>
              <a:buFont typeface="Arial"/>
              <a:buNone/>
            </a:pPr>
            <a:r>
              <a:rPr lang="en-US" sz="3600">
                <a:solidFill>
                  <a:srgbClr val="00599C"/>
                </a:solidFill>
                <a:latin typeface="Poppins"/>
                <a:ea typeface="Poppins"/>
                <a:cs typeface="Poppins"/>
                <a:sym typeface="Poppins"/>
              </a:rPr>
              <a:t>Word Collector </a:t>
            </a:r>
            <a:endParaRPr sz="3600">
              <a:solidFill>
                <a:srgbClr val="00599C"/>
              </a:solidFill>
              <a:latin typeface="Poppins"/>
              <a:ea typeface="Poppins"/>
              <a:cs typeface="Poppins"/>
              <a:sym typeface="Poppins"/>
            </a:endParaRPr>
          </a:p>
          <a:p>
            <a:pPr indent="0" lvl="0" marL="0" rtl="0" algn="l">
              <a:lnSpc>
                <a:spcPct val="100000"/>
              </a:lnSpc>
              <a:spcBef>
                <a:spcPts val="0"/>
              </a:spcBef>
              <a:spcAft>
                <a:spcPts val="0"/>
              </a:spcAft>
              <a:buClr>
                <a:srgbClr val="253C51"/>
              </a:buClr>
              <a:buSzPct val="66666"/>
              <a:buFont typeface="Arial"/>
              <a:buNone/>
            </a:pPr>
            <a:r>
              <a:rPr lang="en-US" sz="3600">
                <a:solidFill>
                  <a:srgbClr val="00599C"/>
                </a:solidFill>
                <a:latin typeface="Poppins"/>
                <a:ea typeface="Poppins"/>
                <a:cs typeface="Poppins"/>
                <a:sym typeface="Poppins"/>
              </a:rPr>
              <a:t>Bulletin Board</a:t>
            </a:r>
            <a:r>
              <a:rPr lang="en-US" sz="3600">
                <a:solidFill>
                  <a:srgbClr val="00599C"/>
                </a:solidFill>
                <a:latin typeface="Poppins"/>
                <a:ea typeface="Poppins"/>
                <a:cs typeface="Poppins"/>
                <a:sym typeface="Poppins"/>
              </a:rPr>
              <a:t> </a:t>
            </a:r>
            <a:endParaRPr sz="3600">
              <a:solidFill>
                <a:srgbClr val="00599C"/>
              </a:solidFill>
              <a:latin typeface="Poppins"/>
              <a:ea typeface="Poppins"/>
              <a:cs typeface="Poppins"/>
              <a:sym typeface="Poppins"/>
            </a:endParaRPr>
          </a:p>
        </p:txBody>
      </p:sp>
      <p:sp>
        <p:nvSpPr>
          <p:cNvPr id="1099" name="Google Shape;1099;p147"/>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00" name="Google Shape;1100;p147"/>
          <p:cNvSpPr txBox="1"/>
          <p:nvPr>
            <p:ph idx="3" type="body"/>
          </p:nvPr>
        </p:nvSpPr>
        <p:spPr>
          <a:xfrm>
            <a:off x="456600" y="219217"/>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pic>
        <p:nvPicPr>
          <p:cNvPr id="1101" name="Google Shape;1101;p147"/>
          <p:cNvPicPr preferRelativeResize="0"/>
          <p:nvPr/>
        </p:nvPicPr>
        <p:blipFill>
          <a:blip r:embed="rId3">
            <a:alphaModFix/>
          </a:blip>
          <a:stretch>
            <a:fillRect/>
          </a:stretch>
        </p:blipFill>
        <p:spPr>
          <a:xfrm>
            <a:off x="823700" y="2530672"/>
            <a:ext cx="3556700" cy="3269124"/>
          </a:xfrm>
          <a:prstGeom prst="rect">
            <a:avLst/>
          </a:prstGeom>
          <a:noFill/>
          <a:ln>
            <a:noFill/>
          </a:ln>
        </p:spPr>
      </p:pic>
      <p:pic>
        <p:nvPicPr>
          <p:cNvPr id="1102" name="Google Shape;1102;p147"/>
          <p:cNvPicPr preferRelativeResize="0"/>
          <p:nvPr/>
        </p:nvPicPr>
        <p:blipFill>
          <a:blip r:embed="rId4">
            <a:alphaModFix/>
          </a:blip>
          <a:stretch>
            <a:fillRect/>
          </a:stretch>
        </p:blipFill>
        <p:spPr>
          <a:xfrm>
            <a:off x="6071175" y="500625"/>
            <a:ext cx="4572000" cy="60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103"/>
          <p:cNvPicPr preferRelativeResize="0"/>
          <p:nvPr/>
        </p:nvPicPr>
        <p:blipFill rotWithShape="1">
          <a:blip r:embed="rId3">
            <a:alphaModFix/>
          </a:blip>
          <a:srcRect b="0" l="0" r="0" t="0"/>
          <a:stretch/>
        </p:blipFill>
        <p:spPr>
          <a:xfrm>
            <a:off x="4016776" y="5122200"/>
            <a:ext cx="1511973" cy="1228551"/>
          </a:xfrm>
          <a:prstGeom prst="rect">
            <a:avLst/>
          </a:prstGeom>
          <a:noFill/>
          <a:ln>
            <a:noFill/>
          </a:ln>
        </p:spPr>
      </p:pic>
      <p:sp>
        <p:nvSpPr>
          <p:cNvPr id="664" name="Google Shape;664;p10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65" name="Google Shape;665;p103"/>
          <p:cNvSpPr txBox="1"/>
          <p:nvPr/>
        </p:nvSpPr>
        <p:spPr>
          <a:xfrm>
            <a:off x="172775" y="957775"/>
            <a:ext cx="9105600" cy="3727200"/>
          </a:xfrm>
          <a:prstGeom prst="rect">
            <a:avLst/>
          </a:prstGeom>
          <a:noFill/>
          <a:ln>
            <a:noFill/>
          </a:ln>
        </p:spPr>
        <p:txBody>
          <a:bodyPr anchorCtr="0" anchor="t" bIns="45700" lIns="91425" spcFirstLastPara="1" rIns="91425" wrap="square" tIns="45700">
            <a:normAutofit/>
          </a:bodyPr>
          <a:lstStyle/>
          <a:p>
            <a:pPr indent="0" lvl="0" marL="0" marR="0" rtl="0" algn="ctr">
              <a:lnSpc>
                <a:spcPct val="150000"/>
              </a:lnSpc>
              <a:spcBef>
                <a:spcPts val="0"/>
              </a:spcBef>
              <a:spcAft>
                <a:spcPts val="0"/>
              </a:spcAft>
              <a:buClr>
                <a:srgbClr val="000000"/>
              </a:buClr>
              <a:buSzPts val="2000"/>
              <a:buFont typeface="Arial"/>
              <a:buNone/>
            </a:pPr>
            <a:r>
              <a:rPr b="1" lang="en-US" sz="5548">
                <a:solidFill>
                  <a:srgbClr val="00649D"/>
                </a:solidFill>
                <a:latin typeface="Poppins"/>
                <a:ea typeface="Poppins"/>
                <a:cs typeface="Poppins"/>
                <a:sym typeface="Poppins"/>
              </a:rPr>
              <a:t>Who is Groves Literacy </a:t>
            </a:r>
            <a:endParaRPr b="1" sz="5548">
              <a:solidFill>
                <a:srgbClr val="00649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000"/>
              <a:buFont typeface="Arial"/>
              <a:buNone/>
            </a:pPr>
            <a:r>
              <a:rPr b="1" lang="en-US" sz="5548">
                <a:solidFill>
                  <a:srgbClr val="00649D"/>
                </a:solidFill>
                <a:latin typeface="Poppins"/>
                <a:ea typeface="Poppins"/>
                <a:cs typeface="Poppins"/>
                <a:sym typeface="Poppins"/>
              </a:rPr>
              <a:t>Partnerships</a:t>
            </a:r>
            <a:r>
              <a:rPr b="1" lang="en-US" sz="4800">
                <a:solidFill>
                  <a:srgbClr val="00649D"/>
                </a:solidFill>
                <a:latin typeface="Poppins"/>
                <a:ea typeface="Poppins"/>
                <a:cs typeface="Poppins"/>
                <a:sym typeface="Poppins"/>
              </a:rPr>
              <a:t>?</a:t>
            </a:r>
            <a:endParaRPr b="1" i="0" sz="4800" u="none" cap="none" strike="noStrike">
              <a:solidFill>
                <a:srgbClr val="00649D"/>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48"/>
          <p:cNvSpPr txBox="1"/>
          <p:nvPr>
            <p:ph type="title"/>
          </p:nvPr>
        </p:nvSpPr>
        <p:spPr>
          <a:xfrm>
            <a:off x="673475" y="357950"/>
            <a:ext cx="9167100" cy="937500"/>
          </a:xfrm>
          <a:prstGeom prst="rect">
            <a:avLst/>
          </a:prstGeom>
          <a:noFill/>
          <a:ln>
            <a:noFill/>
          </a:ln>
        </p:spPr>
        <p:txBody>
          <a:bodyPr anchorCtr="0" anchor="ctr" bIns="45675" lIns="91375" spcFirstLastPara="1" rIns="91375" wrap="square" tIns="45675">
            <a:noAutofit/>
          </a:bodyPr>
          <a:lstStyle/>
          <a:p>
            <a:pPr indent="0" lvl="0" marL="0" rtl="0" algn="l">
              <a:lnSpc>
                <a:spcPct val="80000"/>
              </a:lnSpc>
              <a:spcBef>
                <a:spcPts val="0"/>
              </a:spcBef>
              <a:spcAft>
                <a:spcPts val="0"/>
              </a:spcAft>
              <a:buSzPts val="2400"/>
              <a:buNone/>
            </a:pPr>
            <a:r>
              <a:rPr lang="en-US" sz="4800">
                <a:solidFill>
                  <a:srgbClr val="326195"/>
                </a:solidFill>
                <a:latin typeface="Poppins"/>
                <a:ea typeface="Poppins"/>
                <a:cs typeface="Poppins"/>
                <a:sym typeface="Poppins"/>
              </a:rPr>
              <a:t>Share and Exit Ticket</a:t>
            </a:r>
            <a:endParaRPr sz="4800">
              <a:latin typeface="Poppins"/>
              <a:ea typeface="Poppins"/>
              <a:cs typeface="Poppins"/>
              <a:sym typeface="Poppins"/>
            </a:endParaRPr>
          </a:p>
        </p:txBody>
      </p:sp>
      <p:sp>
        <p:nvSpPr>
          <p:cNvPr id="1108" name="Google Shape;1108;p148"/>
          <p:cNvSpPr txBox="1"/>
          <p:nvPr>
            <p:ph idx="1" type="body"/>
          </p:nvPr>
        </p:nvSpPr>
        <p:spPr>
          <a:xfrm>
            <a:off x="673475" y="1460200"/>
            <a:ext cx="8727600" cy="273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0" lang="en-US" sz="3000">
                <a:solidFill>
                  <a:srgbClr val="383838"/>
                </a:solidFill>
              </a:rPr>
              <a:t>What have you done in your school to promote a culture of literacy?</a:t>
            </a:r>
            <a:endParaRPr b="0" sz="3000">
              <a:solidFill>
                <a:srgbClr val="383838"/>
              </a:solidFill>
            </a:endParaRPr>
          </a:p>
          <a:p>
            <a:pPr indent="0" lvl="0" marL="0" rtl="0" algn="l">
              <a:lnSpc>
                <a:spcPct val="100000"/>
              </a:lnSpc>
              <a:spcBef>
                <a:spcPts val="0"/>
              </a:spcBef>
              <a:spcAft>
                <a:spcPts val="0"/>
              </a:spcAft>
              <a:buNone/>
            </a:pPr>
            <a:r>
              <a:t/>
            </a:r>
            <a:endParaRPr b="0" sz="3000">
              <a:solidFill>
                <a:srgbClr val="383838"/>
              </a:solidFill>
            </a:endParaRPr>
          </a:p>
          <a:p>
            <a:pPr indent="0" lvl="0" marL="0" rtl="0" algn="l">
              <a:lnSpc>
                <a:spcPct val="100000"/>
              </a:lnSpc>
              <a:spcBef>
                <a:spcPts val="0"/>
              </a:spcBef>
              <a:spcAft>
                <a:spcPts val="0"/>
              </a:spcAft>
              <a:buNone/>
            </a:pPr>
            <a:r>
              <a:rPr b="0" lang="en-US" sz="3000">
                <a:solidFill>
                  <a:srgbClr val="383838"/>
                </a:solidFill>
              </a:rPr>
              <a:t>What is one thing you are going to </a:t>
            </a:r>
            <a:endParaRPr b="0" sz="3000">
              <a:solidFill>
                <a:srgbClr val="383838"/>
              </a:solidFill>
            </a:endParaRPr>
          </a:p>
          <a:p>
            <a:pPr indent="0" lvl="0" marL="0" rtl="0" algn="l">
              <a:lnSpc>
                <a:spcPct val="100000"/>
              </a:lnSpc>
              <a:spcBef>
                <a:spcPts val="0"/>
              </a:spcBef>
              <a:spcAft>
                <a:spcPts val="0"/>
              </a:spcAft>
              <a:buNone/>
            </a:pPr>
            <a:r>
              <a:rPr b="0" lang="en-US" sz="3000">
                <a:solidFill>
                  <a:srgbClr val="383838"/>
                </a:solidFill>
              </a:rPr>
              <a:t>try when you go back to school?</a:t>
            </a:r>
            <a:endParaRPr b="0" sz="3000">
              <a:solidFill>
                <a:srgbClr val="383838"/>
              </a:solidFill>
            </a:endParaRPr>
          </a:p>
          <a:p>
            <a:pPr indent="0" lvl="0" marL="0" rtl="0" algn="l">
              <a:lnSpc>
                <a:spcPct val="100000"/>
              </a:lnSpc>
              <a:spcBef>
                <a:spcPts val="0"/>
              </a:spcBef>
              <a:spcAft>
                <a:spcPts val="0"/>
              </a:spcAft>
              <a:buNone/>
            </a:pPr>
            <a:r>
              <a:t/>
            </a:r>
            <a:endParaRPr b="0" sz="3000">
              <a:solidFill>
                <a:srgbClr val="383838"/>
              </a:solidFill>
            </a:endParaRPr>
          </a:p>
          <a:p>
            <a:pPr indent="0" lvl="0" marL="0" rtl="0" algn="l">
              <a:spcBef>
                <a:spcPts val="0"/>
              </a:spcBef>
              <a:spcAft>
                <a:spcPts val="0"/>
              </a:spcAft>
              <a:buClr>
                <a:schemeClr val="dk1"/>
              </a:buClr>
              <a:buSzPts val="1100"/>
              <a:buFont typeface="Arial"/>
              <a:buNone/>
            </a:pPr>
            <a:r>
              <a:rPr lang="en-US" sz="3000">
                <a:solidFill>
                  <a:schemeClr val="accent6"/>
                </a:solidFill>
              </a:rPr>
              <a:t>REFLECTION SHEET</a:t>
            </a:r>
            <a:endParaRPr b="0" sz="3000">
              <a:solidFill>
                <a:srgbClr val="383838"/>
              </a:solidFill>
            </a:endParaRPr>
          </a:p>
        </p:txBody>
      </p:sp>
      <p:sp>
        <p:nvSpPr>
          <p:cNvPr id="1109" name="Google Shape;1109;p148"/>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110" name="Google Shape;1110;p148"/>
          <p:cNvPicPr preferRelativeResize="0"/>
          <p:nvPr/>
        </p:nvPicPr>
        <p:blipFill>
          <a:blip r:embed="rId3">
            <a:alphaModFix/>
          </a:blip>
          <a:stretch>
            <a:fillRect/>
          </a:stretch>
        </p:blipFill>
        <p:spPr>
          <a:xfrm>
            <a:off x="4780050" y="2540250"/>
            <a:ext cx="6882099" cy="3586651"/>
          </a:xfrm>
          <a:prstGeom prst="rect">
            <a:avLst/>
          </a:prstGeom>
          <a:noFill/>
          <a:ln>
            <a:noFill/>
          </a:ln>
        </p:spPr>
      </p:pic>
      <p:sp>
        <p:nvSpPr>
          <p:cNvPr id="1111" name="Google Shape;1111;p148"/>
          <p:cNvSpPr txBox="1"/>
          <p:nvPr/>
        </p:nvSpPr>
        <p:spPr>
          <a:xfrm>
            <a:off x="6367325" y="2938750"/>
            <a:ext cx="5198700" cy="2692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Think &amp;</a:t>
            </a:r>
            <a:endParaRPr b="1" sz="4800">
              <a:solidFill>
                <a:srgbClr val="00649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2000"/>
              <a:buFont typeface="Arial"/>
              <a:buNone/>
            </a:pPr>
            <a:r>
              <a:rPr b="1" lang="en-US" sz="4800">
                <a:solidFill>
                  <a:srgbClr val="00649B"/>
                </a:solidFill>
                <a:latin typeface="Poppins"/>
                <a:ea typeface="Poppins"/>
                <a:cs typeface="Poppins"/>
                <a:sym typeface="Poppins"/>
              </a:rPr>
              <a:t> Share</a:t>
            </a:r>
            <a:endParaRPr i="1" sz="4800">
              <a:solidFill>
                <a:srgbClr val="00649B"/>
              </a:solidFill>
              <a:latin typeface="Poppins"/>
              <a:ea typeface="Poppins"/>
              <a:cs typeface="Poppins"/>
              <a:sym typeface="Poppins"/>
            </a:endParaRPr>
          </a:p>
        </p:txBody>
      </p:sp>
      <p:pic>
        <p:nvPicPr>
          <p:cNvPr id="1112" name="Google Shape;1112;p148"/>
          <p:cNvPicPr preferRelativeResize="0"/>
          <p:nvPr/>
        </p:nvPicPr>
        <p:blipFill>
          <a:blip r:embed="rId4">
            <a:alphaModFix/>
          </a:blip>
          <a:stretch>
            <a:fillRect/>
          </a:stretch>
        </p:blipFill>
        <p:spPr>
          <a:xfrm>
            <a:off x="4780050" y="4198300"/>
            <a:ext cx="2488450" cy="248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xEl>
                                              <p:pRg end="0" st="0"/>
                                            </p:txEl>
                                          </p:spTgt>
                                        </p:tgtEl>
                                        <p:attrNameLst>
                                          <p:attrName>style.visibility</p:attrName>
                                        </p:attrNameLst>
                                      </p:cBhvr>
                                      <p:to>
                                        <p:strVal val="visible"/>
                                      </p:to>
                                    </p:set>
                                    <p:animEffect filter="fade" transition="in">
                                      <p:cBhvr>
                                        <p:cTn dur="1000"/>
                                        <p:tgtEl>
                                          <p:spTgt spid="11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xEl>
                                              <p:pRg end="1" st="1"/>
                                            </p:txEl>
                                          </p:spTgt>
                                        </p:tgtEl>
                                        <p:attrNameLst>
                                          <p:attrName>style.visibility</p:attrName>
                                        </p:attrNameLst>
                                      </p:cBhvr>
                                      <p:to>
                                        <p:strVal val="visible"/>
                                      </p:to>
                                    </p:set>
                                    <p:animEffect filter="fade" transition="in">
                                      <p:cBhvr>
                                        <p:cTn dur="1000"/>
                                        <p:tgtEl>
                                          <p:spTgt spid="11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xEl>
                                              <p:pRg end="2" st="2"/>
                                            </p:txEl>
                                          </p:spTgt>
                                        </p:tgtEl>
                                        <p:attrNameLst>
                                          <p:attrName>style.visibility</p:attrName>
                                        </p:attrNameLst>
                                      </p:cBhvr>
                                      <p:to>
                                        <p:strVal val="visible"/>
                                      </p:to>
                                    </p:set>
                                    <p:animEffect filter="fade" transition="in">
                                      <p:cBhvr>
                                        <p:cTn dur="1000"/>
                                        <p:tgtEl>
                                          <p:spTgt spid="11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xEl>
                                              <p:pRg end="3" st="3"/>
                                            </p:txEl>
                                          </p:spTgt>
                                        </p:tgtEl>
                                        <p:attrNameLst>
                                          <p:attrName>style.visibility</p:attrName>
                                        </p:attrNameLst>
                                      </p:cBhvr>
                                      <p:to>
                                        <p:strVal val="visible"/>
                                      </p:to>
                                    </p:set>
                                    <p:animEffect filter="fade" transition="in">
                                      <p:cBhvr>
                                        <p:cTn dur="1000"/>
                                        <p:tgtEl>
                                          <p:spTgt spid="11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xEl>
                                              <p:pRg end="4" st="4"/>
                                            </p:txEl>
                                          </p:spTgt>
                                        </p:tgtEl>
                                        <p:attrNameLst>
                                          <p:attrName>style.visibility</p:attrName>
                                        </p:attrNameLst>
                                      </p:cBhvr>
                                      <p:to>
                                        <p:strVal val="visible"/>
                                      </p:to>
                                    </p:set>
                                    <p:animEffect filter="fade" transition="in">
                                      <p:cBhvr>
                                        <p:cTn dur="1000"/>
                                        <p:tgtEl>
                                          <p:spTgt spid="11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xEl>
                                              <p:pRg end="5" st="5"/>
                                            </p:txEl>
                                          </p:spTgt>
                                        </p:tgtEl>
                                        <p:attrNameLst>
                                          <p:attrName>style.visibility</p:attrName>
                                        </p:attrNameLst>
                                      </p:cBhvr>
                                      <p:to>
                                        <p:strVal val="visible"/>
                                      </p:to>
                                    </p:set>
                                    <p:animEffect filter="fade" transition="in">
                                      <p:cBhvr>
                                        <p:cTn dur="1000"/>
                                        <p:tgtEl>
                                          <p:spTgt spid="110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49"/>
          <p:cNvSpPr txBox="1"/>
          <p:nvPr>
            <p:ph type="title"/>
          </p:nvPr>
        </p:nvSpPr>
        <p:spPr>
          <a:xfrm>
            <a:off x="546300" y="304450"/>
            <a:ext cx="6755700" cy="2142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53C51"/>
              </a:buClr>
              <a:buSzPts val="2400"/>
              <a:buFont typeface="Arial"/>
              <a:buNone/>
            </a:pPr>
            <a:r>
              <a:rPr lang="en-US" sz="4800">
                <a:solidFill>
                  <a:srgbClr val="00599C"/>
                </a:solidFill>
                <a:latin typeface="Poppins"/>
                <a:ea typeface="Poppins"/>
                <a:cs typeface="Poppins"/>
                <a:sym typeface="Poppins"/>
              </a:rPr>
              <a:t>Conclusion</a:t>
            </a:r>
            <a:endParaRPr sz="4800">
              <a:solidFill>
                <a:srgbClr val="00599C"/>
              </a:solidFill>
              <a:latin typeface="Poppins"/>
              <a:ea typeface="Poppins"/>
              <a:cs typeface="Poppins"/>
              <a:sym typeface="Poppins"/>
            </a:endParaRPr>
          </a:p>
        </p:txBody>
      </p:sp>
      <p:sp>
        <p:nvSpPr>
          <p:cNvPr id="1119" name="Google Shape;1119;p149"/>
          <p:cNvSpPr txBox="1"/>
          <p:nvPr>
            <p:ph idx="12" type="sldNum"/>
          </p:nvPr>
        </p:nvSpPr>
        <p:spPr>
          <a:xfrm>
            <a:off x="11409045" y="6333134"/>
            <a:ext cx="731700" cy="525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1120" name="Google Shape;1120;p149"/>
          <p:cNvSpPr txBox="1"/>
          <p:nvPr>
            <p:ph idx="4294967295"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1000"/>
              </a:spcBef>
              <a:spcAft>
                <a:spcPts val="0"/>
              </a:spcAft>
              <a:buSzPts val="1297"/>
              <a:buNone/>
            </a:pPr>
            <a:r>
              <a:rPr lang="en-US" sz="1200">
                <a:solidFill>
                  <a:srgbClr val="00649D"/>
                </a:solidFill>
              </a:rPr>
              <a:t>Groves Literacy Partnerships</a:t>
            </a:r>
            <a:r>
              <a:rPr baseline="30000" lang="en-US" sz="1200">
                <a:solidFill>
                  <a:srgbClr val="00649D"/>
                </a:solidFill>
              </a:rPr>
              <a:t>®</a:t>
            </a:r>
            <a:endParaRPr sz="1200">
              <a:solidFill>
                <a:srgbClr val="00649D"/>
              </a:solidFill>
            </a:endParaRPr>
          </a:p>
        </p:txBody>
      </p:sp>
      <p:sp>
        <p:nvSpPr>
          <p:cNvPr id="1121" name="Google Shape;1121;p149"/>
          <p:cNvSpPr txBox="1"/>
          <p:nvPr>
            <p:ph idx="4294967295" type="body"/>
          </p:nvPr>
        </p:nvSpPr>
        <p:spPr>
          <a:xfrm>
            <a:off x="546300" y="1658575"/>
            <a:ext cx="6121200" cy="1855200"/>
          </a:xfrm>
          <a:prstGeom prst="rect">
            <a:avLst/>
          </a:prstGeom>
          <a:noFill/>
          <a:ln>
            <a:noFill/>
          </a:ln>
        </p:spPr>
        <p:txBody>
          <a:bodyPr anchorCtr="0" anchor="t" bIns="45700" lIns="91425" spcFirstLastPara="1" rIns="91425" wrap="square" tIns="45700">
            <a:noAutofit/>
          </a:bodyPr>
          <a:lstStyle/>
          <a:p>
            <a:pPr indent="-425450" lvl="0" marL="457200" rtl="0" algn="l">
              <a:lnSpc>
                <a:spcPct val="105000"/>
              </a:lnSpc>
              <a:spcBef>
                <a:spcPts val="0"/>
              </a:spcBef>
              <a:spcAft>
                <a:spcPts val="0"/>
              </a:spcAft>
              <a:buClr>
                <a:srgbClr val="383838"/>
              </a:buClr>
              <a:buSzPts val="3100"/>
              <a:buFont typeface="Poppins"/>
              <a:buChar char="•"/>
            </a:pPr>
            <a:r>
              <a:rPr lang="en-US" sz="3100">
                <a:solidFill>
                  <a:srgbClr val="383838"/>
                </a:solidFill>
                <a:latin typeface="Poppins"/>
                <a:ea typeface="Poppins"/>
                <a:cs typeface="Poppins"/>
                <a:sym typeface="Poppins"/>
              </a:rPr>
              <a:t>BOOK DRAWING!</a:t>
            </a:r>
            <a:endParaRPr sz="3100">
              <a:solidFill>
                <a:srgbClr val="383838"/>
              </a:solidFill>
              <a:latin typeface="Poppins"/>
              <a:ea typeface="Poppins"/>
              <a:cs typeface="Poppins"/>
              <a:sym typeface="Poppins"/>
            </a:endParaRPr>
          </a:p>
          <a:p>
            <a:pPr indent="0" lvl="0" marL="457200" rtl="0" algn="l">
              <a:lnSpc>
                <a:spcPct val="105000"/>
              </a:lnSpc>
              <a:spcBef>
                <a:spcPts val="0"/>
              </a:spcBef>
              <a:spcAft>
                <a:spcPts val="0"/>
              </a:spcAft>
              <a:buNone/>
            </a:pPr>
            <a:r>
              <a:t/>
            </a:r>
            <a:endParaRPr sz="3100">
              <a:solidFill>
                <a:srgbClr val="383838"/>
              </a:solidFill>
              <a:latin typeface="Poppins"/>
              <a:ea typeface="Poppins"/>
              <a:cs typeface="Poppins"/>
              <a:sym typeface="Poppins"/>
            </a:endParaRPr>
          </a:p>
          <a:p>
            <a:pPr indent="-425450" lvl="0" marL="457200" rtl="0" algn="l">
              <a:lnSpc>
                <a:spcPct val="105000"/>
              </a:lnSpc>
              <a:spcBef>
                <a:spcPts val="0"/>
              </a:spcBef>
              <a:spcAft>
                <a:spcPts val="0"/>
              </a:spcAft>
              <a:buClr>
                <a:srgbClr val="383838"/>
              </a:buClr>
              <a:buSzPts val="3100"/>
              <a:buFont typeface="Poppins"/>
              <a:buChar char="•"/>
            </a:pPr>
            <a:r>
              <a:rPr lang="en-US" sz="3100">
                <a:solidFill>
                  <a:srgbClr val="383838"/>
                </a:solidFill>
                <a:latin typeface="Poppins"/>
                <a:ea typeface="Poppins"/>
                <a:cs typeface="Poppins"/>
                <a:sym typeface="Poppins"/>
              </a:rPr>
              <a:t>Jump in and try something new from the goal list you created</a:t>
            </a:r>
            <a:endParaRPr sz="3100">
              <a:solidFill>
                <a:srgbClr val="383838"/>
              </a:solidFill>
              <a:latin typeface="Poppins"/>
              <a:ea typeface="Poppins"/>
              <a:cs typeface="Poppins"/>
              <a:sym typeface="Poppins"/>
            </a:endParaRPr>
          </a:p>
          <a:p>
            <a:pPr indent="0" lvl="0" marL="457200" rtl="0" algn="l">
              <a:lnSpc>
                <a:spcPct val="105000"/>
              </a:lnSpc>
              <a:spcBef>
                <a:spcPts val="0"/>
              </a:spcBef>
              <a:spcAft>
                <a:spcPts val="0"/>
              </a:spcAft>
              <a:buNone/>
            </a:pPr>
            <a:r>
              <a:t/>
            </a:r>
            <a:endParaRPr sz="3100">
              <a:solidFill>
                <a:srgbClr val="383838"/>
              </a:solidFill>
              <a:latin typeface="Poppins"/>
              <a:ea typeface="Poppins"/>
              <a:cs typeface="Poppins"/>
              <a:sym typeface="Poppins"/>
            </a:endParaRPr>
          </a:p>
          <a:p>
            <a:pPr indent="-425450" lvl="0" marL="457200" rtl="0" algn="l">
              <a:lnSpc>
                <a:spcPct val="105000"/>
              </a:lnSpc>
              <a:spcBef>
                <a:spcPts val="0"/>
              </a:spcBef>
              <a:spcAft>
                <a:spcPts val="0"/>
              </a:spcAft>
              <a:buClr>
                <a:srgbClr val="383838"/>
              </a:buClr>
              <a:buSzPts val="3100"/>
              <a:buFont typeface="Poppins"/>
              <a:buChar char="•"/>
            </a:pPr>
            <a:r>
              <a:rPr lang="en-US" sz="3100">
                <a:solidFill>
                  <a:srgbClr val="383838"/>
                </a:solidFill>
                <a:latin typeface="Poppins"/>
                <a:ea typeface="Poppins"/>
                <a:cs typeface="Poppins"/>
                <a:sym typeface="Poppins"/>
              </a:rPr>
              <a:t>Partner with us! </a:t>
            </a:r>
            <a:endParaRPr sz="3100">
              <a:solidFill>
                <a:srgbClr val="383838"/>
              </a:solidFill>
              <a:latin typeface="Poppins"/>
              <a:ea typeface="Poppins"/>
              <a:cs typeface="Poppins"/>
              <a:sym typeface="Poppins"/>
            </a:endParaRPr>
          </a:p>
          <a:p>
            <a:pPr indent="0" lvl="0" marL="0" rtl="0" algn="l">
              <a:lnSpc>
                <a:spcPct val="150000"/>
              </a:lnSpc>
              <a:spcBef>
                <a:spcPts val="0"/>
              </a:spcBef>
              <a:spcAft>
                <a:spcPts val="0"/>
              </a:spcAft>
              <a:buNone/>
            </a:pPr>
            <a:r>
              <a:t/>
            </a:r>
            <a:endParaRPr sz="2400">
              <a:solidFill>
                <a:srgbClr val="383838"/>
              </a:solidFill>
              <a:latin typeface="Poppins"/>
              <a:ea typeface="Poppins"/>
              <a:cs typeface="Poppins"/>
              <a:sym typeface="Poppins"/>
            </a:endParaRPr>
          </a:p>
          <a:p>
            <a:pPr indent="0" lvl="0" marL="457200" rtl="0" algn="l">
              <a:lnSpc>
                <a:spcPct val="150000"/>
              </a:lnSpc>
              <a:spcBef>
                <a:spcPts val="0"/>
              </a:spcBef>
              <a:spcAft>
                <a:spcPts val="0"/>
              </a:spcAft>
              <a:buNone/>
            </a:pPr>
            <a:r>
              <a:t/>
            </a:r>
            <a:endParaRPr sz="1700">
              <a:solidFill>
                <a:srgbClr val="383838"/>
              </a:solidFill>
              <a:latin typeface="Poppins"/>
              <a:ea typeface="Poppins"/>
              <a:cs typeface="Poppins"/>
              <a:sym typeface="Poppins"/>
            </a:endParaRPr>
          </a:p>
          <a:p>
            <a:pPr indent="0" lvl="0" marL="0" rtl="0" algn="l">
              <a:lnSpc>
                <a:spcPct val="105000"/>
              </a:lnSpc>
              <a:spcBef>
                <a:spcPts val="0"/>
              </a:spcBef>
              <a:spcAft>
                <a:spcPts val="0"/>
              </a:spcAft>
              <a:buNone/>
            </a:pPr>
            <a:r>
              <a:t/>
            </a:r>
            <a:endParaRPr sz="2000">
              <a:solidFill>
                <a:srgbClr val="383838"/>
              </a:solidFill>
              <a:latin typeface="Poppins"/>
              <a:ea typeface="Poppins"/>
              <a:cs typeface="Poppins"/>
              <a:sym typeface="Poppins"/>
            </a:endParaRPr>
          </a:p>
          <a:p>
            <a:pPr indent="0" lvl="0" marL="0" rtl="0" algn="l">
              <a:lnSpc>
                <a:spcPct val="105000"/>
              </a:lnSpc>
              <a:spcBef>
                <a:spcPts val="0"/>
              </a:spcBef>
              <a:spcAft>
                <a:spcPts val="0"/>
              </a:spcAft>
              <a:buNone/>
            </a:pPr>
            <a:r>
              <a:t/>
            </a:r>
            <a:endParaRPr sz="2000">
              <a:solidFill>
                <a:srgbClr val="383838"/>
              </a:solidFill>
              <a:latin typeface="Poppins"/>
              <a:ea typeface="Poppins"/>
              <a:cs typeface="Poppins"/>
              <a:sym typeface="Poppins"/>
            </a:endParaRPr>
          </a:p>
          <a:p>
            <a:pPr indent="-342709" lvl="0" marL="342709" rtl="0" algn="l">
              <a:lnSpc>
                <a:spcPct val="105000"/>
              </a:lnSpc>
              <a:spcBef>
                <a:spcPts val="550"/>
              </a:spcBef>
              <a:spcAft>
                <a:spcPts val="0"/>
              </a:spcAft>
              <a:buClr>
                <a:schemeClr val="dk1"/>
              </a:buClr>
              <a:buFont typeface="Arial"/>
              <a:buNone/>
            </a:pPr>
            <a:r>
              <a:t/>
            </a:r>
            <a:endParaRPr sz="2200">
              <a:solidFill>
                <a:srgbClr val="383838"/>
              </a:solidFill>
              <a:latin typeface="Poppins"/>
              <a:ea typeface="Poppins"/>
              <a:cs typeface="Poppins"/>
              <a:sym typeface="Poppins"/>
            </a:endParaRPr>
          </a:p>
          <a:p>
            <a:pPr indent="-342709" lvl="0" marL="342709" rtl="0" algn="l">
              <a:lnSpc>
                <a:spcPct val="105000"/>
              </a:lnSpc>
              <a:spcBef>
                <a:spcPts val="550"/>
              </a:spcBef>
              <a:spcAft>
                <a:spcPts val="0"/>
              </a:spcAft>
              <a:buClr>
                <a:schemeClr val="dk1"/>
              </a:buClr>
              <a:buFont typeface="Arial"/>
              <a:buNone/>
            </a:pPr>
            <a:r>
              <a:t/>
            </a:r>
            <a:endParaRPr sz="2200">
              <a:solidFill>
                <a:srgbClr val="383838"/>
              </a:solidFill>
              <a:latin typeface="Poppins"/>
              <a:ea typeface="Poppins"/>
              <a:cs typeface="Poppins"/>
              <a:sym typeface="Poppins"/>
            </a:endParaRPr>
          </a:p>
          <a:p>
            <a:pPr indent="0" lvl="0" marL="457200" rtl="0" algn="l">
              <a:lnSpc>
                <a:spcPct val="105000"/>
              </a:lnSpc>
              <a:spcBef>
                <a:spcPts val="600"/>
              </a:spcBef>
              <a:spcAft>
                <a:spcPts val="0"/>
              </a:spcAft>
              <a:buNone/>
            </a:pPr>
            <a:r>
              <a:t/>
            </a:r>
            <a:endParaRPr sz="2600">
              <a:solidFill>
                <a:srgbClr val="383838"/>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1000"/>
                                        <p:tgtEl>
                                          <p:spTgt spid="1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50"/>
          <p:cNvSpPr txBox="1"/>
          <p:nvPr>
            <p:ph type="title"/>
          </p:nvPr>
        </p:nvSpPr>
        <p:spPr>
          <a:xfrm>
            <a:off x="471550" y="886325"/>
            <a:ext cx="10508700" cy="1091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253C51"/>
              </a:buClr>
              <a:buSzPts val="2400"/>
              <a:buFont typeface="Arial"/>
              <a:buNone/>
            </a:pPr>
            <a:r>
              <a:rPr lang="en-US" sz="6000">
                <a:solidFill>
                  <a:srgbClr val="00599C"/>
                </a:solidFill>
              </a:rPr>
              <a:t>Question and Answer </a:t>
            </a:r>
            <a:r>
              <a:rPr lang="en-US" sz="6000">
                <a:solidFill>
                  <a:srgbClr val="00599C"/>
                </a:solidFill>
              </a:rPr>
              <a:t>Time</a:t>
            </a:r>
            <a:endParaRPr sz="6000">
              <a:solidFill>
                <a:srgbClr val="00599C"/>
              </a:solidFill>
            </a:endParaRPr>
          </a:p>
        </p:txBody>
      </p:sp>
      <p:sp>
        <p:nvSpPr>
          <p:cNvPr id="1128" name="Google Shape;1128;p150"/>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9" name="Google Shape;1129;p150"/>
          <p:cNvSpPr txBox="1"/>
          <p:nvPr>
            <p:ph idx="3" type="body"/>
          </p:nvPr>
        </p:nvSpPr>
        <p:spPr>
          <a:xfrm>
            <a:off x="51015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pic>
        <p:nvPicPr>
          <p:cNvPr id="1130" name="Google Shape;1130;p150"/>
          <p:cNvPicPr preferRelativeResize="0"/>
          <p:nvPr/>
        </p:nvPicPr>
        <p:blipFill>
          <a:blip r:embed="rId3">
            <a:alphaModFix/>
          </a:blip>
          <a:stretch>
            <a:fillRect/>
          </a:stretch>
        </p:blipFill>
        <p:spPr>
          <a:xfrm>
            <a:off x="2370000" y="1977425"/>
            <a:ext cx="6862807" cy="457743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51"/>
          <p:cNvSpPr txBox="1"/>
          <p:nvPr>
            <p:ph idx="4294967295" type="title"/>
          </p:nvPr>
        </p:nvSpPr>
        <p:spPr>
          <a:xfrm>
            <a:off x="769408" y="1507392"/>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4800">
                <a:solidFill>
                  <a:srgbClr val="383838"/>
                </a:solidFill>
                <a:latin typeface="Poppins"/>
                <a:ea typeface="Poppins"/>
                <a:cs typeface="Poppins"/>
                <a:sym typeface="Poppins"/>
              </a:rPr>
              <a:t>Thank you!</a:t>
            </a:r>
            <a:endParaRPr b="1" sz="4800">
              <a:solidFill>
                <a:srgbClr val="383838"/>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4"/>
          <p:cNvSpPr txBox="1"/>
          <p:nvPr>
            <p:ph type="title"/>
          </p:nvPr>
        </p:nvSpPr>
        <p:spPr>
          <a:xfrm>
            <a:off x="546300" y="581525"/>
            <a:ext cx="7026300" cy="1091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Poppins"/>
                <a:ea typeface="Poppins"/>
                <a:cs typeface="Poppins"/>
                <a:sym typeface="Poppins"/>
              </a:rPr>
              <a:t>Groves Learning Organization</a:t>
            </a:r>
            <a:endParaRPr>
              <a:latin typeface="Poppins"/>
              <a:ea typeface="Poppins"/>
              <a:cs typeface="Poppins"/>
              <a:sym typeface="Poppins"/>
            </a:endParaRPr>
          </a:p>
        </p:txBody>
      </p:sp>
      <p:sp>
        <p:nvSpPr>
          <p:cNvPr id="672" name="Google Shape;672;p104"/>
          <p:cNvSpPr txBox="1"/>
          <p:nvPr>
            <p:ph idx="12" type="sldNum"/>
          </p:nvPr>
        </p:nvSpPr>
        <p:spPr>
          <a:xfrm>
            <a:off x="8941790" y="301993"/>
            <a:ext cx="2743200" cy="281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673" name="Google Shape;673;p104"/>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1000"/>
              </a:spcBef>
              <a:spcAft>
                <a:spcPts val="0"/>
              </a:spcAft>
              <a:buSzPct val="81081"/>
              <a:buNone/>
            </a:pPr>
            <a:r>
              <a:rPr lang="en-US" sz="1600"/>
              <a:t>Groves Literacy Partnerships</a:t>
            </a:r>
            <a:r>
              <a:rPr baseline="30000" lang="en-US" sz="1600"/>
              <a:t>®</a:t>
            </a:r>
            <a:endParaRPr/>
          </a:p>
        </p:txBody>
      </p:sp>
      <p:pic>
        <p:nvPicPr>
          <p:cNvPr id="674" name="Google Shape;674;p104"/>
          <p:cNvPicPr preferRelativeResize="0"/>
          <p:nvPr/>
        </p:nvPicPr>
        <p:blipFill rotWithShape="1">
          <a:blip r:embed="rId3">
            <a:alphaModFix/>
          </a:blip>
          <a:srcRect b="0" l="0" r="0" t="0"/>
          <a:stretch/>
        </p:blipFill>
        <p:spPr>
          <a:xfrm>
            <a:off x="546300" y="1809153"/>
            <a:ext cx="2267067" cy="4648199"/>
          </a:xfrm>
          <a:prstGeom prst="rect">
            <a:avLst/>
          </a:prstGeom>
          <a:noFill/>
          <a:ln>
            <a:noFill/>
          </a:ln>
        </p:spPr>
      </p:pic>
      <p:sp>
        <p:nvSpPr>
          <p:cNvPr id="675" name="Google Shape;675;p104"/>
          <p:cNvSpPr txBox="1"/>
          <p:nvPr>
            <p:ph idx="1" type="body"/>
          </p:nvPr>
        </p:nvSpPr>
        <p:spPr>
          <a:xfrm>
            <a:off x="4216400" y="1648200"/>
            <a:ext cx="7207500" cy="4970100"/>
          </a:xfrm>
          <a:prstGeom prst="rect">
            <a:avLst/>
          </a:prstGeom>
          <a:noFill/>
          <a:ln>
            <a:noFill/>
          </a:ln>
        </p:spPr>
        <p:txBody>
          <a:bodyPr anchorCtr="0" anchor="t" bIns="0" lIns="0" spcFirstLastPara="1" rIns="0" wrap="square" tIns="0">
            <a:normAutofit/>
          </a:bodyPr>
          <a:lstStyle/>
          <a:p>
            <a:pPr indent="-342709" lvl="0" marL="342709" rtl="0" algn="l">
              <a:lnSpc>
                <a:spcPct val="105000"/>
              </a:lnSpc>
              <a:spcBef>
                <a:spcPts val="0"/>
              </a:spcBef>
              <a:spcAft>
                <a:spcPts val="0"/>
              </a:spcAft>
              <a:buSzPts val="2800"/>
              <a:buNone/>
            </a:pPr>
            <a:r>
              <a:t/>
            </a:r>
            <a:endParaRPr sz="2400">
              <a:solidFill>
                <a:schemeClr val="dk1"/>
              </a:solidFill>
            </a:endParaRPr>
          </a:p>
          <a:p>
            <a:pPr indent="0" lvl="0" marL="0" rtl="0" algn="l">
              <a:lnSpc>
                <a:spcPct val="105000"/>
              </a:lnSpc>
              <a:spcBef>
                <a:spcPts val="520"/>
              </a:spcBef>
              <a:spcAft>
                <a:spcPts val="0"/>
              </a:spcAft>
              <a:buSzPts val="2800"/>
              <a:buNone/>
            </a:pPr>
            <a:r>
              <a:rPr lang="en-US" sz="2000">
                <a:solidFill>
                  <a:schemeClr val="dk1"/>
                </a:solidFill>
                <a:latin typeface="Arial"/>
                <a:ea typeface="Arial"/>
                <a:cs typeface="Arial"/>
                <a:sym typeface="Arial"/>
              </a:rPr>
              <a:t>Groves </a:t>
            </a:r>
            <a:r>
              <a:rPr lang="en-US" sz="2000">
                <a:latin typeface="Arial"/>
                <a:ea typeface="Arial"/>
                <a:cs typeface="Arial"/>
                <a:sym typeface="Arial"/>
              </a:rPr>
              <a:t>Learning Organization</a:t>
            </a:r>
            <a:r>
              <a:rPr lang="en-US" sz="2000">
                <a:solidFill>
                  <a:schemeClr val="dk1"/>
                </a:solidFill>
                <a:latin typeface="Arial"/>
                <a:ea typeface="Arial"/>
                <a:cs typeface="Arial"/>
                <a:sym typeface="Arial"/>
              </a:rPr>
              <a:t> is a non-profit organization that transforms lives through education.</a:t>
            </a:r>
            <a:endParaRPr>
              <a:latin typeface="Arial"/>
              <a:ea typeface="Arial"/>
              <a:cs typeface="Arial"/>
              <a:sym typeface="Arial"/>
            </a:endParaRPr>
          </a:p>
          <a:p>
            <a:pPr indent="0" lvl="0" marL="0" rtl="0" algn="l">
              <a:lnSpc>
                <a:spcPct val="105000"/>
              </a:lnSpc>
              <a:spcBef>
                <a:spcPts val="500"/>
              </a:spcBef>
              <a:spcAft>
                <a:spcPts val="0"/>
              </a:spcAft>
              <a:buSzPts val="2800"/>
              <a:buNone/>
            </a:pPr>
            <a:r>
              <a:t/>
            </a:r>
            <a:endParaRPr sz="2000">
              <a:solidFill>
                <a:schemeClr val="dk1"/>
              </a:solidFill>
              <a:latin typeface="Arial"/>
              <a:ea typeface="Arial"/>
              <a:cs typeface="Arial"/>
              <a:sym typeface="Arial"/>
            </a:endParaRPr>
          </a:p>
          <a:p>
            <a:pPr indent="0" lvl="0" marL="0" rtl="0" algn="l">
              <a:lnSpc>
                <a:spcPct val="105000"/>
              </a:lnSpc>
              <a:spcBef>
                <a:spcPts val="500"/>
              </a:spcBef>
              <a:spcAft>
                <a:spcPts val="0"/>
              </a:spcAft>
              <a:buSzPts val="2800"/>
              <a:buNone/>
            </a:pPr>
            <a:r>
              <a:rPr lang="en-US" sz="2000">
                <a:solidFill>
                  <a:schemeClr val="dk1"/>
                </a:solidFill>
                <a:latin typeface="Arial"/>
                <a:ea typeface="Arial"/>
                <a:cs typeface="Arial"/>
                <a:sym typeface="Arial"/>
              </a:rPr>
              <a:t>We have expertise in literacy, dyslexia, study skills, and teaching the process of learning.</a:t>
            </a:r>
            <a:endParaRPr>
              <a:latin typeface="Arial"/>
              <a:ea typeface="Arial"/>
              <a:cs typeface="Arial"/>
              <a:sym typeface="Arial"/>
            </a:endParaRPr>
          </a:p>
          <a:p>
            <a:pPr indent="0" lvl="0" marL="0" rtl="0" algn="l">
              <a:lnSpc>
                <a:spcPct val="105000"/>
              </a:lnSpc>
              <a:spcBef>
                <a:spcPts val="500"/>
              </a:spcBef>
              <a:spcAft>
                <a:spcPts val="0"/>
              </a:spcAft>
              <a:buSzPts val="2800"/>
              <a:buNone/>
            </a:pPr>
            <a:r>
              <a:t/>
            </a:r>
            <a:endParaRPr sz="2000">
              <a:solidFill>
                <a:schemeClr val="dk1"/>
              </a:solidFill>
              <a:latin typeface="Arial"/>
              <a:ea typeface="Arial"/>
              <a:cs typeface="Arial"/>
              <a:sym typeface="Arial"/>
            </a:endParaRPr>
          </a:p>
          <a:p>
            <a:pPr indent="0" lvl="0" marL="0" rtl="0" algn="l">
              <a:lnSpc>
                <a:spcPct val="105000"/>
              </a:lnSpc>
              <a:spcBef>
                <a:spcPts val="500"/>
              </a:spcBef>
              <a:spcAft>
                <a:spcPts val="0"/>
              </a:spcAft>
              <a:buSzPts val="2800"/>
              <a:buNone/>
            </a:pPr>
            <a:r>
              <a:rPr lang="en-US" sz="2000">
                <a:solidFill>
                  <a:schemeClr val="dk1"/>
                </a:solidFill>
                <a:latin typeface="Arial"/>
                <a:ea typeface="Arial"/>
                <a:cs typeface="Arial"/>
                <a:sym typeface="Arial"/>
              </a:rPr>
              <a:t>We understand that proven effective reading instruction benefits all learners.</a:t>
            </a:r>
            <a:endParaRPr>
              <a:latin typeface="Arial"/>
              <a:ea typeface="Arial"/>
              <a:cs typeface="Arial"/>
              <a:sym typeface="Arial"/>
            </a:endParaRPr>
          </a:p>
          <a:p>
            <a:pPr indent="0" lvl="0" marL="0" rtl="0" algn="l">
              <a:lnSpc>
                <a:spcPct val="105000"/>
              </a:lnSpc>
              <a:spcBef>
                <a:spcPts val="500"/>
              </a:spcBef>
              <a:spcAft>
                <a:spcPts val="0"/>
              </a:spcAft>
              <a:buSzPts val="2800"/>
              <a:buNone/>
            </a:pPr>
            <a:r>
              <a:t/>
            </a:r>
            <a:endParaRPr sz="2000">
              <a:solidFill>
                <a:schemeClr val="dk1"/>
              </a:solidFill>
              <a:latin typeface="Arial"/>
              <a:ea typeface="Arial"/>
              <a:cs typeface="Arial"/>
              <a:sym typeface="Arial"/>
            </a:endParaRPr>
          </a:p>
          <a:p>
            <a:pPr indent="0" lvl="0" marL="0" rtl="0" algn="l">
              <a:lnSpc>
                <a:spcPct val="105000"/>
              </a:lnSpc>
              <a:spcBef>
                <a:spcPts val="500"/>
              </a:spcBef>
              <a:spcAft>
                <a:spcPts val="0"/>
              </a:spcAft>
              <a:buSzPts val="2800"/>
              <a:buNone/>
            </a:pPr>
            <a:r>
              <a:rPr lang="en-US" sz="2000">
                <a:solidFill>
                  <a:schemeClr val="dk1"/>
                </a:solidFill>
                <a:latin typeface="Arial"/>
                <a:ea typeface="Arial"/>
                <a:cs typeface="Arial"/>
                <a:sym typeface="Arial"/>
              </a:rPr>
              <a:t>We are driven to impact as many students, clients, and educators as we can.</a:t>
            </a:r>
            <a:endParaRPr>
              <a:latin typeface="Arial"/>
              <a:ea typeface="Arial"/>
              <a:cs typeface="Arial"/>
              <a:sym typeface="Arial"/>
            </a:endParaRPr>
          </a:p>
        </p:txBody>
      </p:sp>
      <p:sp>
        <p:nvSpPr>
          <p:cNvPr id="676" name="Google Shape;676;p104"/>
          <p:cNvSpPr/>
          <p:nvPr/>
        </p:nvSpPr>
        <p:spPr>
          <a:xfrm>
            <a:off x="3217935" y="2133600"/>
            <a:ext cx="812700" cy="609600"/>
          </a:xfrm>
          <a:prstGeom prst="ellipse">
            <a:avLst/>
          </a:prstGeom>
          <a:solidFill>
            <a:srgbClr val="FFC000"/>
          </a:solidFill>
          <a:ln cap="flat" cmpd="sng" w="9525">
            <a:solidFill>
              <a:schemeClr val="lt1"/>
            </a:solidFill>
            <a:prstDash val="solid"/>
            <a:round/>
            <a:headEnd len="sm" w="sm" type="none"/>
            <a:tailEnd len="sm" w="sm" type="none"/>
          </a:ln>
        </p:spPr>
        <p:txBody>
          <a:bodyPr anchorCtr="0" anchor="t" bIns="3600" lIns="90000" spcFirstLastPara="1" rIns="90000" wrap="square" tIns="3600">
            <a:noAutofit/>
          </a:bodyPr>
          <a:lstStyle/>
          <a:p>
            <a:pPr indent="0" lvl="0" marL="0" marR="0" rtl="0" algn="ctr">
              <a:lnSpc>
                <a:spcPct val="100000"/>
              </a:lnSpc>
              <a:spcBef>
                <a:spcPts val="0"/>
              </a:spcBef>
              <a:spcAft>
                <a:spcPts val="0"/>
              </a:spcAft>
              <a:buClr>
                <a:srgbClr val="860034"/>
              </a:buClr>
              <a:buSzPts val="1600"/>
              <a:buFont typeface="Arial"/>
              <a:buNone/>
            </a:pPr>
            <a:r>
              <a:t/>
            </a:r>
            <a:endParaRPr b="0" i="0" sz="1600" u="none" cap="none" strike="noStrike">
              <a:solidFill>
                <a:srgbClr val="860034"/>
              </a:solidFill>
              <a:latin typeface="Arial"/>
              <a:ea typeface="Arial"/>
              <a:cs typeface="Arial"/>
              <a:sym typeface="Arial"/>
            </a:endParaRPr>
          </a:p>
        </p:txBody>
      </p:sp>
      <p:sp>
        <p:nvSpPr>
          <p:cNvPr id="677" name="Google Shape;677;p104"/>
          <p:cNvSpPr/>
          <p:nvPr/>
        </p:nvSpPr>
        <p:spPr>
          <a:xfrm>
            <a:off x="3217935" y="3256606"/>
            <a:ext cx="812700" cy="609600"/>
          </a:xfrm>
          <a:prstGeom prst="ellipse">
            <a:avLst/>
          </a:prstGeom>
          <a:solidFill>
            <a:srgbClr val="FFC000"/>
          </a:solidFill>
          <a:ln cap="flat" cmpd="sng" w="9525">
            <a:solidFill>
              <a:schemeClr val="lt1"/>
            </a:solidFill>
            <a:prstDash val="solid"/>
            <a:round/>
            <a:headEnd len="sm" w="sm" type="none"/>
            <a:tailEnd len="sm" w="sm" type="none"/>
          </a:ln>
        </p:spPr>
        <p:txBody>
          <a:bodyPr anchorCtr="0" anchor="t" bIns="3600" lIns="90000" spcFirstLastPara="1" rIns="90000" wrap="square" tIns="3600">
            <a:noAutofit/>
          </a:bodyPr>
          <a:lstStyle/>
          <a:p>
            <a:pPr indent="0" lvl="0" marL="0" marR="0" rtl="0" algn="ctr">
              <a:lnSpc>
                <a:spcPct val="100000"/>
              </a:lnSpc>
              <a:spcBef>
                <a:spcPts val="0"/>
              </a:spcBef>
              <a:spcAft>
                <a:spcPts val="0"/>
              </a:spcAft>
              <a:buClr>
                <a:srgbClr val="860034"/>
              </a:buClr>
              <a:buSzPts val="1600"/>
              <a:buFont typeface="Arial"/>
              <a:buNone/>
            </a:pPr>
            <a:r>
              <a:t/>
            </a:r>
            <a:endParaRPr b="0" i="0" sz="1600" u="none" cap="none" strike="noStrike">
              <a:solidFill>
                <a:srgbClr val="860034"/>
              </a:solidFill>
              <a:latin typeface="Arial"/>
              <a:ea typeface="Arial"/>
              <a:cs typeface="Arial"/>
              <a:sym typeface="Arial"/>
            </a:endParaRPr>
          </a:p>
        </p:txBody>
      </p:sp>
      <p:sp>
        <p:nvSpPr>
          <p:cNvPr id="678" name="Google Shape;678;p104"/>
          <p:cNvSpPr/>
          <p:nvPr/>
        </p:nvSpPr>
        <p:spPr>
          <a:xfrm>
            <a:off x="3217935" y="4343400"/>
            <a:ext cx="812700" cy="609600"/>
          </a:xfrm>
          <a:prstGeom prst="ellipse">
            <a:avLst/>
          </a:prstGeom>
          <a:solidFill>
            <a:srgbClr val="FFC000"/>
          </a:solidFill>
          <a:ln cap="flat" cmpd="sng" w="9525">
            <a:solidFill>
              <a:schemeClr val="lt1"/>
            </a:solidFill>
            <a:prstDash val="solid"/>
            <a:round/>
            <a:headEnd len="sm" w="sm" type="none"/>
            <a:tailEnd len="sm" w="sm" type="none"/>
          </a:ln>
        </p:spPr>
        <p:txBody>
          <a:bodyPr anchorCtr="0" anchor="t" bIns="3600" lIns="90000" spcFirstLastPara="1" rIns="90000" wrap="square" tIns="3600">
            <a:noAutofit/>
          </a:bodyPr>
          <a:lstStyle/>
          <a:p>
            <a:pPr indent="0" lvl="0" marL="0" marR="0" rtl="0" algn="ctr">
              <a:lnSpc>
                <a:spcPct val="100000"/>
              </a:lnSpc>
              <a:spcBef>
                <a:spcPts val="0"/>
              </a:spcBef>
              <a:spcAft>
                <a:spcPts val="0"/>
              </a:spcAft>
              <a:buClr>
                <a:srgbClr val="860034"/>
              </a:buClr>
              <a:buSzPts val="1600"/>
              <a:buFont typeface="Arial"/>
              <a:buNone/>
            </a:pPr>
            <a:r>
              <a:t/>
            </a:r>
            <a:endParaRPr b="0" i="0" sz="1600" u="none" cap="none" strike="noStrike">
              <a:solidFill>
                <a:srgbClr val="860034"/>
              </a:solidFill>
              <a:latin typeface="Arial"/>
              <a:ea typeface="Arial"/>
              <a:cs typeface="Arial"/>
              <a:sym typeface="Arial"/>
            </a:endParaRPr>
          </a:p>
        </p:txBody>
      </p:sp>
      <p:sp>
        <p:nvSpPr>
          <p:cNvPr id="679" name="Google Shape;679;p104"/>
          <p:cNvSpPr/>
          <p:nvPr/>
        </p:nvSpPr>
        <p:spPr>
          <a:xfrm>
            <a:off x="3231684" y="5410200"/>
            <a:ext cx="812700" cy="609600"/>
          </a:xfrm>
          <a:prstGeom prst="ellipse">
            <a:avLst/>
          </a:prstGeom>
          <a:solidFill>
            <a:srgbClr val="FFC000"/>
          </a:solidFill>
          <a:ln cap="flat" cmpd="sng" w="9525">
            <a:solidFill>
              <a:schemeClr val="lt1"/>
            </a:solidFill>
            <a:prstDash val="solid"/>
            <a:round/>
            <a:headEnd len="sm" w="sm" type="none"/>
            <a:tailEnd len="sm" w="sm" type="none"/>
          </a:ln>
        </p:spPr>
        <p:txBody>
          <a:bodyPr anchorCtr="0" anchor="t" bIns="3600" lIns="90000" spcFirstLastPara="1" rIns="90000" wrap="square" tIns="3600">
            <a:noAutofit/>
          </a:bodyPr>
          <a:lstStyle/>
          <a:p>
            <a:pPr indent="0" lvl="0" marL="0" marR="0" rtl="0" algn="ctr">
              <a:lnSpc>
                <a:spcPct val="100000"/>
              </a:lnSpc>
              <a:spcBef>
                <a:spcPts val="0"/>
              </a:spcBef>
              <a:spcAft>
                <a:spcPts val="0"/>
              </a:spcAft>
              <a:buClr>
                <a:srgbClr val="860034"/>
              </a:buClr>
              <a:buSzPts val="1600"/>
              <a:buFont typeface="Arial"/>
              <a:buNone/>
            </a:pPr>
            <a:r>
              <a:t/>
            </a:r>
            <a:endParaRPr b="0" i="0" sz="1600" u="none" cap="none" strike="noStrike">
              <a:solidFill>
                <a:srgbClr val="860034"/>
              </a:solidFill>
              <a:latin typeface="Arial"/>
              <a:ea typeface="Arial"/>
              <a:cs typeface="Arial"/>
              <a:sym typeface="Arial"/>
            </a:endParaRPr>
          </a:p>
        </p:txBody>
      </p:sp>
      <p:sp>
        <p:nvSpPr>
          <p:cNvPr id="680" name="Google Shape;680;p104"/>
          <p:cNvSpPr txBox="1"/>
          <p:nvPr/>
        </p:nvSpPr>
        <p:spPr>
          <a:xfrm>
            <a:off x="3461688" y="2190599"/>
            <a:ext cx="388800" cy="49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681" name="Google Shape;681;p104"/>
          <p:cNvSpPr txBox="1"/>
          <p:nvPr/>
        </p:nvSpPr>
        <p:spPr>
          <a:xfrm>
            <a:off x="3480017" y="3301963"/>
            <a:ext cx="388800" cy="49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2</a:t>
            </a:r>
            <a:endParaRPr b="1" i="0" sz="3200" u="none" cap="none" strike="noStrike">
              <a:solidFill>
                <a:schemeClr val="dk1"/>
              </a:solidFill>
              <a:latin typeface="Arial"/>
              <a:ea typeface="Arial"/>
              <a:cs typeface="Arial"/>
              <a:sym typeface="Arial"/>
            </a:endParaRPr>
          </a:p>
        </p:txBody>
      </p:sp>
      <p:sp>
        <p:nvSpPr>
          <p:cNvPr id="682" name="Google Shape;682;p104"/>
          <p:cNvSpPr txBox="1"/>
          <p:nvPr/>
        </p:nvSpPr>
        <p:spPr>
          <a:xfrm>
            <a:off x="3480016" y="4401978"/>
            <a:ext cx="388800" cy="49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3</a:t>
            </a:r>
            <a:endParaRPr b="1" i="0" sz="3200" u="none" cap="none" strike="noStrike">
              <a:solidFill>
                <a:schemeClr val="dk1"/>
              </a:solidFill>
              <a:latin typeface="Arial"/>
              <a:ea typeface="Arial"/>
              <a:cs typeface="Arial"/>
              <a:sym typeface="Arial"/>
            </a:endParaRPr>
          </a:p>
        </p:txBody>
      </p:sp>
      <p:sp>
        <p:nvSpPr>
          <p:cNvPr id="683" name="Google Shape;683;p104"/>
          <p:cNvSpPr txBox="1"/>
          <p:nvPr/>
        </p:nvSpPr>
        <p:spPr>
          <a:xfrm>
            <a:off x="3480017" y="5430194"/>
            <a:ext cx="388800" cy="49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4</a:t>
            </a:r>
            <a:endParaRPr b="1" i="0" sz="32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5"/>
          <p:cNvSpPr/>
          <p:nvPr/>
        </p:nvSpPr>
        <p:spPr>
          <a:xfrm>
            <a:off x="4165600" y="1425715"/>
            <a:ext cx="79248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383838"/>
                </a:solidFill>
              </a:rPr>
              <a:t>We build confidence, success, and purpose through transformative learning experiences.</a:t>
            </a:r>
            <a:endParaRPr sz="2400">
              <a:solidFill>
                <a:srgbClr val="383838"/>
              </a:solidFill>
            </a:endParaRPr>
          </a:p>
        </p:txBody>
      </p:sp>
      <p:sp>
        <p:nvSpPr>
          <p:cNvPr id="690" name="Google Shape;690;p105"/>
          <p:cNvSpPr/>
          <p:nvPr/>
        </p:nvSpPr>
        <p:spPr>
          <a:xfrm>
            <a:off x="4165600" y="869100"/>
            <a:ext cx="33732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00649D"/>
                </a:solidFill>
                <a:latin typeface="Poppins SemiBold"/>
                <a:ea typeface="Poppins SemiBold"/>
                <a:cs typeface="Poppins SemiBold"/>
                <a:sym typeface="Poppins SemiBold"/>
              </a:rPr>
              <a:t>Our Mission</a:t>
            </a:r>
            <a:endParaRPr sz="3600">
              <a:solidFill>
                <a:srgbClr val="00649D"/>
              </a:solidFill>
              <a:latin typeface="Poppins SemiBold"/>
              <a:ea typeface="Poppins SemiBold"/>
              <a:cs typeface="Poppins SemiBold"/>
              <a:sym typeface="Poppins SemiBold"/>
            </a:endParaRPr>
          </a:p>
        </p:txBody>
      </p:sp>
      <p:cxnSp>
        <p:nvCxnSpPr>
          <p:cNvPr id="691" name="Google Shape;691;p105"/>
          <p:cNvCxnSpPr/>
          <p:nvPr/>
        </p:nvCxnSpPr>
        <p:spPr>
          <a:xfrm>
            <a:off x="4267200" y="2590800"/>
            <a:ext cx="7010400" cy="0"/>
          </a:xfrm>
          <a:prstGeom prst="straightConnector1">
            <a:avLst/>
          </a:prstGeom>
          <a:solidFill>
            <a:schemeClr val="lt2"/>
          </a:solidFill>
          <a:ln cap="flat" cmpd="sng" w="19050">
            <a:solidFill>
              <a:srgbClr val="6DB33F"/>
            </a:solidFill>
            <a:prstDash val="solid"/>
            <a:round/>
            <a:headEnd len="sm" w="sm" type="none"/>
            <a:tailEnd len="sm" w="sm" type="none"/>
          </a:ln>
        </p:spPr>
      </p:cxnSp>
      <p:sp>
        <p:nvSpPr>
          <p:cNvPr id="692" name="Google Shape;692;p105"/>
          <p:cNvSpPr txBox="1"/>
          <p:nvPr/>
        </p:nvSpPr>
        <p:spPr>
          <a:xfrm>
            <a:off x="4267200" y="3423047"/>
            <a:ext cx="7281900" cy="61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383838"/>
                </a:solidFill>
              </a:rPr>
              <a:t>To redefine the way our nation is taught, one student, one teacher, and one school at a time.</a:t>
            </a:r>
            <a:endParaRPr sz="2400">
              <a:solidFill>
                <a:srgbClr val="383838"/>
              </a:solidFill>
            </a:endParaRPr>
          </a:p>
        </p:txBody>
      </p:sp>
      <p:cxnSp>
        <p:nvCxnSpPr>
          <p:cNvPr id="693" name="Google Shape;693;p105"/>
          <p:cNvCxnSpPr/>
          <p:nvPr/>
        </p:nvCxnSpPr>
        <p:spPr>
          <a:xfrm>
            <a:off x="4267200" y="4419600"/>
            <a:ext cx="7010400" cy="0"/>
          </a:xfrm>
          <a:prstGeom prst="straightConnector1">
            <a:avLst/>
          </a:prstGeom>
          <a:solidFill>
            <a:schemeClr val="lt2"/>
          </a:solidFill>
          <a:ln cap="flat" cmpd="sng" w="19050">
            <a:solidFill>
              <a:srgbClr val="6DB33F"/>
            </a:solidFill>
            <a:prstDash val="solid"/>
            <a:round/>
            <a:headEnd len="sm" w="sm" type="none"/>
            <a:tailEnd len="sm" w="sm" type="none"/>
          </a:ln>
        </p:spPr>
      </p:cxnSp>
      <p:sp>
        <p:nvSpPr>
          <p:cNvPr id="694" name="Google Shape;694;p105"/>
          <p:cNvSpPr/>
          <p:nvPr/>
        </p:nvSpPr>
        <p:spPr>
          <a:xfrm>
            <a:off x="4165600" y="4800600"/>
            <a:ext cx="30969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00649D"/>
                </a:solidFill>
                <a:latin typeface="Poppins SemiBold"/>
                <a:ea typeface="Poppins SemiBold"/>
                <a:cs typeface="Poppins SemiBold"/>
                <a:sym typeface="Poppins SemiBold"/>
              </a:rPr>
              <a:t>Our Values</a:t>
            </a:r>
            <a:endParaRPr sz="3600">
              <a:solidFill>
                <a:srgbClr val="00649D"/>
              </a:solidFill>
              <a:latin typeface="Poppins SemiBold"/>
              <a:ea typeface="Poppins SemiBold"/>
              <a:cs typeface="Poppins SemiBold"/>
              <a:sym typeface="Poppins SemiBold"/>
            </a:endParaRPr>
          </a:p>
        </p:txBody>
      </p:sp>
      <p:sp>
        <p:nvSpPr>
          <p:cNvPr id="695" name="Google Shape;695;p105"/>
          <p:cNvSpPr txBox="1"/>
          <p:nvPr/>
        </p:nvSpPr>
        <p:spPr>
          <a:xfrm>
            <a:off x="4165600" y="5262265"/>
            <a:ext cx="76200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383838"/>
                </a:solidFill>
              </a:rPr>
              <a:t>Authenticity   Collaboration   Compassion   </a:t>
            </a:r>
            <a:endParaRPr sz="2400">
              <a:solidFill>
                <a:srgbClr val="383838"/>
              </a:solidFill>
            </a:endParaRPr>
          </a:p>
          <a:p>
            <a:pPr indent="0" lvl="0" marL="0" marR="0" rtl="0" algn="l">
              <a:spcBef>
                <a:spcPts val="0"/>
              </a:spcBef>
              <a:spcAft>
                <a:spcPts val="0"/>
              </a:spcAft>
              <a:buNone/>
            </a:pPr>
            <a:r>
              <a:rPr lang="en-US" sz="2400">
                <a:solidFill>
                  <a:srgbClr val="383838"/>
                </a:solidFill>
              </a:rPr>
              <a:t>Discovery      Tenacity</a:t>
            </a:r>
            <a:endParaRPr sz="2400">
              <a:solidFill>
                <a:srgbClr val="383838"/>
              </a:solidFill>
            </a:endParaRPr>
          </a:p>
        </p:txBody>
      </p:sp>
      <p:pic>
        <p:nvPicPr>
          <p:cNvPr id="696" name="Google Shape;696;p105"/>
          <p:cNvPicPr preferRelativeResize="0"/>
          <p:nvPr/>
        </p:nvPicPr>
        <p:blipFill rotWithShape="1">
          <a:blip r:embed="rId3">
            <a:alphaModFix/>
          </a:blip>
          <a:srcRect b="0" l="0" r="0" t="0"/>
          <a:stretch/>
        </p:blipFill>
        <p:spPr>
          <a:xfrm>
            <a:off x="1230874" y="408226"/>
            <a:ext cx="2767350" cy="6360499"/>
          </a:xfrm>
          <a:prstGeom prst="rect">
            <a:avLst/>
          </a:prstGeom>
          <a:noFill/>
          <a:ln>
            <a:noFill/>
          </a:ln>
        </p:spPr>
      </p:pic>
      <p:sp>
        <p:nvSpPr>
          <p:cNvPr id="697" name="Google Shape;697;p105"/>
          <p:cNvSpPr/>
          <p:nvPr/>
        </p:nvSpPr>
        <p:spPr>
          <a:xfrm>
            <a:off x="4165600" y="2863900"/>
            <a:ext cx="26232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00649B"/>
                </a:solidFill>
                <a:latin typeface="Poppins SemiBold"/>
                <a:ea typeface="Poppins SemiBold"/>
                <a:cs typeface="Poppins SemiBold"/>
                <a:sym typeface="Poppins SemiBold"/>
              </a:rPr>
              <a:t>Our Vision</a:t>
            </a:r>
            <a:endParaRPr sz="3600">
              <a:solidFill>
                <a:srgbClr val="00649B"/>
              </a:solidFill>
              <a:latin typeface="Poppins SemiBold"/>
              <a:ea typeface="Poppins SemiBold"/>
              <a:cs typeface="Poppins SemiBold"/>
              <a:sym typeface="Poppins SemiBold"/>
            </a:endParaRPr>
          </a:p>
        </p:txBody>
      </p:sp>
      <p:sp>
        <p:nvSpPr>
          <p:cNvPr id="698" name="Google Shape;698;p105"/>
          <p:cNvSpPr txBox="1"/>
          <p:nvPr>
            <p:ph idx="12" type="sldNum"/>
          </p:nvPr>
        </p:nvSpPr>
        <p:spPr>
          <a:xfrm>
            <a:off x="14088533" y="6413889"/>
            <a:ext cx="1354800" cy="245100"/>
          </a:xfrm>
          <a:prstGeom prst="rect">
            <a:avLst/>
          </a:prstGeom>
        </p:spPr>
        <p:txBody>
          <a:bodyPr anchorCtr="0" anchor="ctr" bIns="45675" lIns="91375" spcFirstLastPara="1" rIns="91375" wrap="square" tIns="456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6"/>
          <p:cNvSpPr txBox="1"/>
          <p:nvPr/>
        </p:nvSpPr>
        <p:spPr>
          <a:xfrm>
            <a:off x="304800" y="1124900"/>
            <a:ext cx="5384700" cy="441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rgbClr val="383838"/>
                </a:solidFill>
              </a:rPr>
              <a:t>Our School</a:t>
            </a:r>
            <a:endParaRPr sz="2400">
              <a:solidFill>
                <a:srgbClr val="383838"/>
              </a:solidFill>
            </a:endParaRPr>
          </a:p>
          <a:p>
            <a:pPr indent="-323850" lvl="0" marL="285750" marR="0" rtl="0" algn="l">
              <a:spcBef>
                <a:spcPts val="600"/>
              </a:spcBef>
              <a:spcAft>
                <a:spcPts val="0"/>
              </a:spcAft>
              <a:buClr>
                <a:srgbClr val="383838"/>
              </a:buClr>
              <a:buSzPts val="2400"/>
              <a:buChar char="•"/>
            </a:pPr>
            <a:r>
              <a:rPr lang="en-US" sz="2400">
                <a:solidFill>
                  <a:srgbClr val="383838"/>
                </a:solidFill>
              </a:rPr>
              <a:t>280+ students in grades 1-12 with dyslexia, ADHD, and/or other learning disabilities</a:t>
            </a:r>
            <a:endParaRPr sz="2400">
              <a:solidFill>
                <a:srgbClr val="383838"/>
              </a:solidFill>
            </a:endParaRPr>
          </a:p>
          <a:p>
            <a:pPr indent="-171450" lvl="0" marL="285750" marR="0" rtl="0" algn="l">
              <a:spcBef>
                <a:spcPts val="600"/>
              </a:spcBef>
              <a:spcAft>
                <a:spcPts val="0"/>
              </a:spcAft>
              <a:buClr>
                <a:schemeClr val="dk1"/>
              </a:buClr>
              <a:buSzPts val="1800"/>
              <a:buFont typeface="Arial"/>
              <a:buNone/>
            </a:pPr>
            <a:r>
              <a:t/>
            </a:r>
            <a:endParaRPr sz="2400">
              <a:solidFill>
                <a:srgbClr val="383838"/>
              </a:solidFill>
            </a:endParaRPr>
          </a:p>
          <a:p>
            <a:pPr indent="0" lvl="0" marL="0" marR="0" rtl="0" algn="l">
              <a:spcBef>
                <a:spcPts val="600"/>
              </a:spcBef>
              <a:spcAft>
                <a:spcPts val="0"/>
              </a:spcAft>
              <a:buNone/>
            </a:pPr>
            <a:r>
              <a:rPr b="1" lang="en-US" sz="2400">
                <a:solidFill>
                  <a:srgbClr val="383838"/>
                </a:solidFill>
              </a:rPr>
              <a:t>Groves Literacy Partnerships</a:t>
            </a:r>
            <a:r>
              <a:rPr lang="en-US" sz="2400">
                <a:solidFill>
                  <a:srgbClr val="383838"/>
                </a:solidFill>
              </a:rPr>
              <a:t>®</a:t>
            </a:r>
            <a:endParaRPr sz="2400">
              <a:solidFill>
                <a:srgbClr val="383838"/>
              </a:solidFill>
            </a:endParaRPr>
          </a:p>
          <a:p>
            <a:pPr indent="-323850" lvl="0" marL="285750" marR="0" rtl="0" algn="l">
              <a:spcBef>
                <a:spcPts val="600"/>
              </a:spcBef>
              <a:spcAft>
                <a:spcPts val="0"/>
              </a:spcAft>
              <a:buClr>
                <a:srgbClr val="383838"/>
              </a:buClr>
              <a:buSzPts val="2400"/>
              <a:buChar char="•"/>
            </a:pPr>
            <a:r>
              <a:rPr lang="en-US" sz="2400">
                <a:solidFill>
                  <a:srgbClr val="383838"/>
                </a:solidFill>
              </a:rPr>
              <a:t>Evidence-based literacy instruction</a:t>
            </a:r>
            <a:endParaRPr sz="2400">
              <a:solidFill>
                <a:srgbClr val="383838"/>
              </a:solidFill>
            </a:endParaRPr>
          </a:p>
          <a:p>
            <a:pPr indent="-323850" lvl="0" marL="285750" marR="0" rtl="0" algn="l">
              <a:spcBef>
                <a:spcPts val="600"/>
              </a:spcBef>
              <a:spcAft>
                <a:spcPts val="0"/>
              </a:spcAft>
              <a:buClr>
                <a:srgbClr val="383838"/>
              </a:buClr>
              <a:buSzPts val="2400"/>
              <a:buChar char="•"/>
            </a:pPr>
            <a:r>
              <a:rPr lang="en-US" sz="2400">
                <a:solidFill>
                  <a:srgbClr val="383838"/>
                </a:solidFill>
              </a:rPr>
              <a:t>School literacy partnerships</a:t>
            </a:r>
            <a:endParaRPr sz="2400">
              <a:solidFill>
                <a:srgbClr val="383838"/>
              </a:solidFill>
            </a:endParaRPr>
          </a:p>
          <a:p>
            <a:pPr indent="-171450" lvl="0" marL="285750" marR="0" rtl="0" algn="l">
              <a:spcBef>
                <a:spcPts val="600"/>
              </a:spcBef>
              <a:spcAft>
                <a:spcPts val="0"/>
              </a:spcAft>
              <a:buClr>
                <a:schemeClr val="dk1"/>
              </a:buClr>
              <a:buSzPts val="1800"/>
              <a:buFont typeface="Arial"/>
              <a:buNone/>
            </a:pPr>
            <a:r>
              <a:t/>
            </a:r>
            <a:endParaRPr sz="2400">
              <a:solidFill>
                <a:srgbClr val="383838"/>
              </a:solidFill>
            </a:endParaRPr>
          </a:p>
          <a:p>
            <a:pPr indent="0" lvl="0" marL="0" marR="0" rtl="0" algn="l">
              <a:spcBef>
                <a:spcPts val="600"/>
              </a:spcBef>
              <a:spcAft>
                <a:spcPts val="0"/>
              </a:spcAft>
              <a:buNone/>
            </a:pPr>
            <a:r>
              <a:rPr b="1" lang="en-US" sz="2400">
                <a:solidFill>
                  <a:srgbClr val="383838"/>
                </a:solidFill>
              </a:rPr>
              <a:t>The Learning Center</a:t>
            </a:r>
            <a:endParaRPr sz="2400">
              <a:solidFill>
                <a:srgbClr val="383838"/>
              </a:solidFill>
            </a:endParaRPr>
          </a:p>
          <a:p>
            <a:pPr indent="-323850" lvl="0" marL="285750" marR="0" rtl="0" algn="l">
              <a:spcBef>
                <a:spcPts val="600"/>
              </a:spcBef>
              <a:spcAft>
                <a:spcPts val="0"/>
              </a:spcAft>
              <a:buClr>
                <a:srgbClr val="383838"/>
              </a:buClr>
              <a:buSzPts val="2400"/>
              <a:buChar char="•"/>
            </a:pPr>
            <a:r>
              <a:rPr lang="en-US" sz="2400">
                <a:solidFill>
                  <a:srgbClr val="383838"/>
                </a:solidFill>
              </a:rPr>
              <a:t>1,000+ LD students from the community</a:t>
            </a:r>
            <a:endParaRPr sz="2400">
              <a:solidFill>
                <a:srgbClr val="383838"/>
              </a:solidFill>
            </a:endParaRPr>
          </a:p>
        </p:txBody>
      </p:sp>
      <p:sp>
        <p:nvSpPr>
          <p:cNvPr id="704" name="Google Shape;704;p106"/>
          <p:cNvSpPr txBox="1"/>
          <p:nvPr>
            <p:ph idx="12" type="sldNum"/>
          </p:nvPr>
        </p:nvSpPr>
        <p:spPr>
          <a:xfrm>
            <a:off x="15212060" y="6333134"/>
            <a:ext cx="9756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05" name="Google Shape;705;p106"/>
          <p:cNvSpPr txBox="1"/>
          <p:nvPr>
            <p:ph type="title"/>
          </p:nvPr>
        </p:nvSpPr>
        <p:spPr>
          <a:xfrm>
            <a:off x="-3552867" y="-35500"/>
            <a:ext cx="15307500" cy="990600"/>
          </a:xfrm>
          <a:prstGeom prst="rect">
            <a:avLst/>
          </a:prstGeom>
          <a:noFill/>
          <a:ln>
            <a:noFill/>
          </a:ln>
        </p:spPr>
        <p:txBody>
          <a:bodyPr anchorCtr="0" anchor="ctr" bIns="45675" lIns="91375" spcFirstLastPara="1" rIns="91375" wrap="square" tIns="45675">
            <a:normAutofit/>
          </a:bodyPr>
          <a:lstStyle/>
          <a:p>
            <a:pPr indent="0" lvl="0" marL="0" rtl="0" algn="r">
              <a:lnSpc>
                <a:spcPct val="95000"/>
              </a:lnSpc>
              <a:spcBef>
                <a:spcPts val="0"/>
              </a:spcBef>
              <a:spcAft>
                <a:spcPts val="0"/>
              </a:spcAft>
              <a:buNone/>
            </a:pPr>
            <a:r>
              <a:rPr b="1" lang="en-US" sz="4800">
                <a:solidFill>
                  <a:srgbClr val="00649D"/>
                </a:solidFill>
                <a:latin typeface="Poppins"/>
                <a:ea typeface="Poppins"/>
                <a:cs typeface="Poppins"/>
                <a:sym typeface="Poppins"/>
              </a:rPr>
              <a:t>Groves Learning Organization </a:t>
            </a:r>
            <a:endParaRPr b="1" sz="4800">
              <a:solidFill>
                <a:srgbClr val="00649D"/>
              </a:solidFill>
              <a:latin typeface="Poppins"/>
              <a:ea typeface="Poppins"/>
              <a:cs typeface="Poppins"/>
              <a:sym typeface="Poppins"/>
            </a:endParaRPr>
          </a:p>
        </p:txBody>
      </p:sp>
      <p:sp>
        <p:nvSpPr>
          <p:cNvPr id="706" name="Google Shape;706;p106"/>
          <p:cNvSpPr/>
          <p:nvPr/>
        </p:nvSpPr>
        <p:spPr>
          <a:xfrm>
            <a:off x="8925150" y="2483175"/>
            <a:ext cx="2996700" cy="2866800"/>
          </a:xfrm>
          <a:prstGeom prst="ellipse">
            <a:avLst/>
          </a:prstGeom>
          <a:noFill/>
          <a:ln cap="flat" cmpd="sng" w="28575">
            <a:solidFill>
              <a:srgbClr val="00649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06"/>
          <p:cNvSpPr txBox="1"/>
          <p:nvPr/>
        </p:nvSpPr>
        <p:spPr>
          <a:xfrm>
            <a:off x="7450050" y="1874850"/>
            <a:ext cx="439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8" name="Google Shape;708;p106"/>
          <p:cNvPicPr preferRelativeResize="0"/>
          <p:nvPr/>
        </p:nvPicPr>
        <p:blipFill rotWithShape="1">
          <a:blip r:embed="rId3">
            <a:alphaModFix/>
          </a:blip>
          <a:srcRect b="0" l="0" r="0" t="0"/>
          <a:stretch/>
        </p:blipFill>
        <p:spPr>
          <a:xfrm>
            <a:off x="9208600" y="3139575"/>
            <a:ext cx="2440251" cy="1565024"/>
          </a:xfrm>
          <a:prstGeom prst="rect">
            <a:avLst/>
          </a:prstGeom>
          <a:noFill/>
          <a:ln>
            <a:noFill/>
          </a:ln>
        </p:spPr>
      </p:pic>
      <p:pic>
        <p:nvPicPr>
          <p:cNvPr id="709" name="Google Shape;709;p106"/>
          <p:cNvPicPr preferRelativeResize="0"/>
          <p:nvPr/>
        </p:nvPicPr>
        <p:blipFill rotWithShape="1">
          <a:blip r:embed="rId4">
            <a:alphaModFix/>
          </a:blip>
          <a:srcRect b="0" l="0" r="0" t="0"/>
          <a:stretch/>
        </p:blipFill>
        <p:spPr>
          <a:xfrm>
            <a:off x="6397150" y="3113250"/>
            <a:ext cx="1633828" cy="1325879"/>
          </a:xfrm>
          <a:prstGeom prst="rect">
            <a:avLst/>
          </a:prstGeom>
          <a:noFill/>
          <a:ln>
            <a:noFill/>
          </a:ln>
        </p:spPr>
      </p:pic>
      <p:pic>
        <p:nvPicPr>
          <p:cNvPr id="710" name="Google Shape;710;p106"/>
          <p:cNvPicPr preferRelativeResize="0"/>
          <p:nvPr/>
        </p:nvPicPr>
        <p:blipFill rotWithShape="1">
          <a:blip r:embed="rId5">
            <a:alphaModFix/>
          </a:blip>
          <a:srcRect b="0" l="0" r="0" t="0"/>
          <a:stretch/>
        </p:blipFill>
        <p:spPr>
          <a:xfrm>
            <a:off x="6727500" y="4980175"/>
            <a:ext cx="1651594" cy="1234441"/>
          </a:xfrm>
          <a:prstGeom prst="rect">
            <a:avLst/>
          </a:prstGeom>
          <a:noFill/>
          <a:ln>
            <a:noFill/>
          </a:ln>
        </p:spPr>
      </p:pic>
      <p:pic>
        <p:nvPicPr>
          <p:cNvPr id="711" name="Google Shape;711;p106"/>
          <p:cNvPicPr preferRelativeResize="0"/>
          <p:nvPr/>
        </p:nvPicPr>
        <p:blipFill rotWithShape="1">
          <a:blip r:embed="rId6">
            <a:alphaModFix/>
          </a:blip>
          <a:srcRect b="0" l="0" r="0" t="0"/>
          <a:stretch/>
        </p:blipFill>
        <p:spPr>
          <a:xfrm>
            <a:off x="6930550" y="937600"/>
            <a:ext cx="1713157" cy="1600201"/>
          </a:xfrm>
          <a:prstGeom prst="rect">
            <a:avLst/>
          </a:prstGeom>
          <a:noFill/>
          <a:ln>
            <a:noFill/>
          </a:ln>
        </p:spPr>
      </p:pic>
      <p:cxnSp>
        <p:nvCxnSpPr>
          <p:cNvPr id="712" name="Google Shape;712;p106"/>
          <p:cNvCxnSpPr/>
          <p:nvPr/>
        </p:nvCxnSpPr>
        <p:spPr>
          <a:xfrm>
            <a:off x="8379100" y="2405175"/>
            <a:ext cx="825600" cy="675900"/>
          </a:xfrm>
          <a:prstGeom prst="straightConnector1">
            <a:avLst/>
          </a:prstGeom>
          <a:noFill/>
          <a:ln cap="flat" cmpd="sng" w="28575">
            <a:solidFill>
              <a:srgbClr val="00649B"/>
            </a:solidFill>
            <a:prstDash val="solid"/>
            <a:round/>
            <a:headEnd len="sm" w="sm" type="none"/>
            <a:tailEnd len="sm" w="sm" type="none"/>
          </a:ln>
        </p:spPr>
      </p:cxnSp>
      <p:cxnSp>
        <p:nvCxnSpPr>
          <p:cNvPr id="713" name="Google Shape;713;p106"/>
          <p:cNvCxnSpPr>
            <a:endCxn id="706" idx="2"/>
          </p:cNvCxnSpPr>
          <p:nvPr/>
        </p:nvCxnSpPr>
        <p:spPr>
          <a:xfrm>
            <a:off x="8229450" y="3913275"/>
            <a:ext cx="695700" cy="3300"/>
          </a:xfrm>
          <a:prstGeom prst="straightConnector1">
            <a:avLst/>
          </a:prstGeom>
          <a:noFill/>
          <a:ln cap="flat" cmpd="sng" w="28575">
            <a:solidFill>
              <a:srgbClr val="00649B"/>
            </a:solidFill>
            <a:prstDash val="solid"/>
            <a:round/>
            <a:headEnd len="sm" w="sm" type="none"/>
            <a:tailEnd len="sm" w="sm" type="none"/>
          </a:ln>
        </p:spPr>
      </p:cxnSp>
      <p:cxnSp>
        <p:nvCxnSpPr>
          <p:cNvPr id="714" name="Google Shape;714;p106"/>
          <p:cNvCxnSpPr>
            <a:endCxn id="706" idx="3"/>
          </p:cNvCxnSpPr>
          <p:nvPr/>
        </p:nvCxnSpPr>
        <p:spPr>
          <a:xfrm flipH="1" rot="10800000">
            <a:off x="8444207" y="4930142"/>
            <a:ext cx="919800" cy="380700"/>
          </a:xfrm>
          <a:prstGeom prst="straightConnector1">
            <a:avLst/>
          </a:prstGeom>
          <a:noFill/>
          <a:ln cap="flat" cmpd="sng" w="28575">
            <a:solidFill>
              <a:srgbClr val="00649B"/>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07"/>
          <p:cNvSpPr txBox="1"/>
          <p:nvPr>
            <p:ph type="title"/>
          </p:nvPr>
        </p:nvSpPr>
        <p:spPr>
          <a:xfrm>
            <a:off x="546301" y="962526"/>
            <a:ext cx="5549700" cy="1091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94444"/>
              <a:buFont typeface="Arial"/>
              <a:buNone/>
            </a:pPr>
            <a:r>
              <a:rPr lang="en-US" sz="3600">
                <a:solidFill>
                  <a:srgbClr val="00599C"/>
                </a:solidFill>
                <a:latin typeface="Poppins"/>
                <a:ea typeface="Poppins"/>
                <a:cs typeface="Poppins"/>
                <a:sym typeface="Poppins"/>
              </a:rPr>
              <a:t>2023-24 Partner Schools</a:t>
            </a:r>
            <a:endParaRPr sz="3600">
              <a:solidFill>
                <a:srgbClr val="00599C"/>
              </a:solidFill>
              <a:latin typeface="Poppins"/>
              <a:ea typeface="Poppins"/>
              <a:cs typeface="Poppins"/>
              <a:sym typeface="Poppins"/>
            </a:endParaRPr>
          </a:p>
        </p:txBody>
      </p:sp>
      <p:sp>
        <p:nvSpPr>
          <p:cNvPr id="721" name="Google Shape;721;p107"/>
          <p:cNvSpPr txBox="1"/>
          <p:nvPr>
            <p:ph idx="12" type="sldNum"/>
          </p:nvPr>
        </p:nvSpPr>
        <p:spPr>
          <a:xfrm>
            <a:off x="8941790" y="301993"/>
            <a:ext cx="2743200" cy="28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22" name="Google Shape;722;p107"/>
          <p:cNvSpPr txBox="1"/>
          <p:nvPr>
            <p:ph idx="3" type="body"/>
          </p:nvPr>
        </p:nvSpPr>
        <p:spPr>
          <a:xfrm>
            <a:off x="546300" y="301992"/>
            <a:ext cx="3477000" cy="281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1000"/>
              </a:spcBef>
              <a:spcAft>
                <a:spcPts val="0"/>
              </a:spcAft>
              <a:buSzPts val="1297"/>
              <a:buNone/>
            </a:pPr>
            <a:r>
              <a:rPr lang="en-US"/>
              <a:t>Groves Literacy Partnerships</a:t>
            </a:r>
            <a:r>
              <a:rPr baseline="30000" lang="en-US"/>
              <a:t>®</a:t>
            </a:r>
            <a:endParaRPr/>
          </a:p>
        </p:txBody>
      </p:sp>
      <p:sp>
        <p:nvSpPr>
          <p:cNvPr id="723" name="Google Shape;723;p107"/>
          <p:cNvSpPr txBox="1"/>
          <p:nvPr/>
        </p:nvSpPr>
        <p:spPr>
          <a:xfrm>
            <a:off x="4267200" y="3423047"/>
            <a:ext cx="7281900" cy="61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07"/>
          <p:cNvSpPr/>
          <p:nvPr/>
        </p:nvSpPr>
        <p:spPr>
          <a:xfrm>
            <a:off x="4165600" y="4800600"/>
            <a:ext cx="2270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599C"/>
              </a:solidFill>
              <a:latin typeface="Arial"/>
              <a:ea typeface="Arial"/>
              <a:cs typeface="Arial"/>
              <a:sym typeface="Arial"/>
            </a:endParaRPr>
          </a:p>
        </p:txBody>
      </p:sp>
      <p:pic>
        <p:nvPicPr>
          <p:cNvPr id="725" name="Google Shape;725;p107"/>
          <p:cNvPicPr preferRelativeResize="0"/>
          <p:nvPr/>
        </p:nvPicPr>
        <p:blipFill rotWithShape="1">
          <a:blip r:embed="rId3">
            <a:alphaModFix/>
          </a:blip>
          <a:srcRect b="0" l="0" r="0" t="0"/>
          <a:stretch/>
        </p:blipFill>
        <p:spPr>
          <a:xfrm>
            <a:off x="7926675" y="2168425"/>
            <a:ext cx="3846951" cy="2386000"/>
          </a:xfrm>
          <a:prstGeom prst="rect">
            <a:avLst/>
          </a:prstGeom>
          <a:noFill/>
          <a:ln>
            <a:noFill/>
          </a:ln>
          <a:effectLst>
            <a:outerShdw blurRad="57150" rotWithShape="0" algn="bl" dir="5400000" dist="19050">
              <a:srgbClr val="000000">
                <a:alpha val="50000"/>
              </a:srgbClr>
            </a:outerShdw>
          </a:effectLst>
        </p:spPr>
      </p:pic>
      <p:pic>
        <p:nvPicPr>
          <p:cNvPr id="726" name="Google Shape;726;p107"/>
          <p:cNvPicPr preferRelativeResize="0"/>
          <p:nvPr/>
        </p:nvPicPr>
        <p:blipFill rotWithShape="1">
          <a:blip r:embed="rId4">
            <a:alphaModFix/>
          </a:blip>
          <a:srcRect b="0" l="0" r="0" t="0"/>
          <a:stretch/>
        </p:blipFill>
        <p:spPr>
          <a:xfrm>
            <a:off x="279400" y="2212950"/>
            <a:ext cx="3530822" cy="2341475"/>
          </a:xfrm>
          <a:prstGeom prst="rect">
            <a:avLst/>
          </a:prstGeom>
          <a:noFill/>
          <a:ln>
            <a:noFill/>
          </a:ln>
          <a:effectLst>
            <a:outerShdw blurRad="57150" rotWithShape="0" algn="bl" dir="5400000" dist="19050">
              <a:srgbClr val="000000">
                <a:alpha val="50000"/>
              </a:srgbClr>
            </a:outerShdw>
          </a:effectLst>
        </p:spPr>
      </p:pic>
      <p:sp>
        <p:nvSpPr>
          <p:cNvPr id="727" name="Google Shape;727;p107"/>
          <p:cNvSpPr txBox="1"/>
          <p:nvPr/>
        </p:nvSpPr>
        <p:spPr>
          <a:xfrm>
            <a:off x="1282800" y="4985075"/>
            <a:ext cx="8775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5000"/>
              </a:lnSpc>
              <a:spcBef>
                <a:spcPts val="360"/>
              </a:spcBef>
              <a:spcAft>
                <a:spcPts val="0"/>
              </a:spcAft>
              <a:buClr>
                <a:schemeClr val="dk1"/>
              </a:buClr>
              <a:buSzPts val="1100"/>
              <a:buFont typeface="Arial"/>
              <a:buNone/>
            </a:pPr>
            <a:r>
              <a:rPr b="1" lang="en-US" sz="4800">
                <a:solidFill>
                  <a:srgbClr val="253C51"/>
                </a:solidFill>
              </a:rPr>
              <a:t>80+ </a:t>
            </a:r>
            <a:r>
              <a:rPr b="0" i="0" lang="en-US" sz="3200" u="none" cap="none" strike="noStrike">
                <a:solidFill>
                  <a:srgbClr val="253C51"/>
                </a:solidFill>
                <a:latin typeface="Arial"/>
                <a:ea typeface="Arial"/>
                <a:cs typeface="Arial"/>
                <a:sym typeface="Arial"/>
              </a:rPr>
              <a:t>Partner Schools</a:t>
            </a:r>
            <a:r>
              <a:rPr b="0" i="0" lang="en-US" sz="3200" u="none" cap="none" strike="noStrike">
                <a:solidFill>
                  <a:srgbClr val="253C51"/>
                </a:solidFill>
                <a:latin typeface="Arial"/>
                <a:ea typeface="Arial"/>
                <a:cs typeface="Arial"/>
                <a:sym typeface="Arial"/>
              </a:rPr>
              <a:t>     </a:t>
            </a:r>
            <a:r>
              <a:rPr b="1" i="0" lang="en-US" sz="4800" u="none" cap="none" strike="noStrike">
                <a:solidFill>
                  <a:srgbClr val="253C51"/>
                </a:solidFill>
                <a:latin typeface="Arial"/>
                <a:ea typeface="Arial"/>
                <a:cs typeface="Arial"/>
                <a:sym typeface="Arial"/>
              </a:rPr>
              <a:t>5</a:t>
            </a:r>
            <a:r>
              <a:rPr b="1" lang="en-US" sz="4800">
                <a:solidFill>
                  <a:srgbClr val="253C51"/>
                </a:solidFill>
              </a:rPr>
              <a:t>5</a:t>
            </a:r>
            <a:r>
              <a:rPr b="1" i="0" lang="en-US" sz="4800" u="none" cap="none" strike="noStrike">
                <a:solidFill>
                  <a:srgbClr val="253C51"/>
                </a:solidFill>
                <a:latin typeface="Arial"/>
                <a:ea typeface="Arial"/>
                <a:cs typeface="Arial"/>
                <a:sym typeface="Arial"/>
              </a:rPr>
              <a:t>0+ </a:t>
            </a:r>
            <a:r>
              <a:rPr b="0" i="0" lang="en-US" sz="3200" u="none" cap="none" strike="noStrike">
                <a:solidFill>
                  <a:srgbClr val="253C51"/>
                </a:solidFill>
                <a:latin typeface="Arial"/>
                <a:ea typeface="Arial"/>
                <a:cs typeface="Arial"/>
                <a:sym typeface="Arial"/>
              </a:rPr>
              <a:t>Classrooms</a:t>
            </a:r>
            <a:endParaRPr b="0" i="0" sz="3200" u="none" cap="none" strike="noStrike">
              <a:solidFill>
                <a:srgbClr val="253C51"/>
              </a:solidFill>
              <a:latin typeface="Arial"/>
              <a:ea typeface="Arial"/>
              <a:cs typeface="Arial"/>
              <a:sym typeface="Arial"/>
            </a:endParaRPr>
          </a:p>
        </p:txBody>
      </p:sp>
      <p:pic>
        <p:nvPicPr>
          <p:cNvPr id="728" name="Google Shape;728;p107"/>
          <p:cNvPicPr preferRelativeResize="0"/>
          <p:nvPr/>
        </p:nvPicPr>
        <p:blipFill>
          <a:blip r:embed="rId5">
            <a:alphaModFix/>
          </a:blip>
          <a:stretch>
            <a:fillRect/>
          </a:stretch>
        </p:blipFill>
        <p:spPr>
          <a:xfrm>
            <a:off x="3990211" y="2190686"/>
            <a:ext cx="3756469" cy="2385999"/>
          </a:xfrm>
          <a:prstGeom prst="rect">
            <a:avLst/>
          </a:prstGeom>
          <a:noFill/>
          <a:ln>
            <a:noFill/>
          </a:ln>
          <a:effectLst>
            <a:outerShdw blurRad="57150" rotWithShape="0" algn="bl" dir="5400000" dist="19050">
              <a:srgbClr val="000000">
                <a:alpha val="50000"/>
              </a:srgbClr>
            </a:outerShdw>
          </a:effectLst>
        </p:spPr>
      </p:pic>
      <p:sp>
        <p:nvSpPr>
          <p:cNvPr id="729" name="Google Shape;729;p107"/>
          <p:cNvSpPr/>
          <p:nvPr/>
        </p:nvSpPr>
        <p:spPr>
          <a:xfrm>
            <a:off x="7265975" y="99450"/>
            <a:ext cx="1967100" cy="1954200"/>
          </a:xfrm>
          <a:prstGeom prst="star8">
            <a:avLst>
              <a:gd fmla="val 37500" name="adj"/>
            </a:avLst>
          </a:prstGeom>
          <a:solidFill>
            <a:srgbClr val="FFC62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t>Raise your hand if you are a partner school! </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00649B"/>
      </a:accent1>
      <a:accent2>
        <a:srgbClr val="01BADE"/>
      </a:accent2>
      <a:accent3>
        <a:srgbClr val="A5A5A5"/>
      </a:accent3>
      <a:accent4>
        <a:srgbClr val="FFC62F"/>
      </a:accent4>
      <a:accent5>
        <a:srgbClr val="98E3F2"/>
      </a:accent5>
      <a:accent6>
        <a:srgbClr val="FF62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00649B"/>
      </a:accent1>
      <a:accent2>
        <a:srgbClr val="01BADE"/>
      </a:accent2>
      <a:accent3>
        <a:srgbClr val="A5A5A5"/>
      </a:accent3>
      <a:accent4>
        <a:srgbClr val="FFC62F"/>
      </a:accent4>
      <a:accent5>
        <a:srgbClr val="98E3F2"/>
      </a:accent5>
      <a:accent6>
        <a:srgbClr val="FF62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00649B"/>
      </a:accent1>
      <a:accent2>
        <a:srgbClr val="01BADE"/>
      </a:accent2>
      <a:accent3>
        <a:srgbClr val="A5A5A5"/>
      </a:accent3>
      <a:accent4>
        <a:srgbClr val="FFC62F"/>
      </a:accent4>
      <a:accent5>
        <a:srgbClr val="98E3F2"/>
      </a:accent5>
      <a:accent6>
        <a:srgbClr val="FF62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